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49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374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665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788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445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510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577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73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754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053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84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92D050">
                <a:lumMod val="70000"/>
                <a:alpha val="95000"/>
              </a:srgbClr>
            </a:gs>
            <a:gs pos="84000">
              <a:srgbClr val="FF0000">
                <a:alpha val="79000"/>
                <a:lumMod val="70000"/>
              </a:srgbClr>
            </a:gs>
            <a:gs pos="44000">
              <a:schemeClr val="bg1">
                <a:tint val="40000"/>
                <a:satMod val="350000"/>
                <a:lumMod val="98000"/>
                <a:lumOff val="2000"/>
                <a:alpha val="89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452B-0C49-4AD8-98CA-B4FE411C8AA8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8EAE-6003-46B3-B7E7-297A08A2CD7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07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g-BG" dirty="0" smtClean="0">
                <a:ln>
                  <a:solidFill>
                    <a:schemeClr val="tx1"/>
                  </a:solidFill>
                </a:ln>
              </a:rPr>
              <a:t>Панорама „Плевенска епопея 1877 г.“</a:t>
            </a:r>
            <a:endParaRPr lang="bg-BG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25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\Desktop\Състезание ИТ\6 клас\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17487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4980384" cy="366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3707904" y="-171400"/>
            <a:ext cx="4680520" cy="3312368"/>
          </a:xfrm>
          <a:prstGeom prst="cloudCallout">
            <a:avLst>
              <a:gd name="adj1" fmla="val -84416"/>
              <a:gd name="adj2" fmla="val 72749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Панорама „Плевенска епопея 1877 г.” е единствен по рода си паметник на Балканския полуостров. Изграден е през 1977 г. по повод 100-годишнината от освобождението на Плевен от османско владичество. Паметникът се издига на самото бойно поле, в Скобелевия парк-музей в югозападните покрайнини на града. Освобождението на Плевен е преломен момент в хода на Руско-турската война от 1877-1878 г.</a:t>
            </a:r>
            <a:endParaRPr lang="bg-BG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\Desktop\Състезание ИТ\6 клас\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6" y="2708920"/>
            <a:ext cx="2039016" cy="40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547664" y="-99392"/>
            <a:ext cx="4680520" cy="2808312"/>
          </a:xfrm>
          <a:prstGeom prst="cloudCallout">
            <a:avLst>
              <a:gd name="adj1" fmla="val 62242"/>
              <a:gd name="adj2" fmla="val 5981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Панорама „Плевенска епопея 1877 г.” се състои от четири зали: уводна, панорамна, диорамна и заключителна. В уводната зала шест живописни платна с размери 4 на 3,60 метра отразяват моменти от българската история и Руско-турската война от 1877-78 г.</a:t>
            </a:r>
            <a:endParaRPr lang="bg-BG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5616624" cy="3744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09597"/>
            <a:ext cx="561662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3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\Desktop\Състезание ИТ\6 клас\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2038954" cy="4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987824" y="0"/>
            <a:ext cx="4320480" cy="2780928"/>
          </a:xfrm>
          <a:prstGeom prst="cloudCallout">
            <a:avLst>
              <a:gd name="adj1" fmla="val -74421"/>
              <a:gd name="adj2" fmla="val 45221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Панорамната зала е с диаметър 40 м. По стената й е монтирано панорамното платно, дълго 115 м и широко 15 м, което илюстрира драматичните събития от третия щурм при Плевен. В подножието на платното е пресъздадена атмосферата в окопите с копия на автентични предмети и оръжия от епохата.</a:t>
            </a:r>
            <a:endParaRPr lang="bg-BG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30" y="2677071"/>
            <a:ext cx="5998018" cy="41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59546"/>
            <a:ext cx="5832648" cy="398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31554"/>
            <a:ext cx="5810250" cy="398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94" y="2743171"/>
            <a:ext cx="5832648" cy="396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91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3\Desktop\Състезание ИТ\6 клас\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56992"/>
            <a:ext cx="1728192" cy="34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868144" y="1124744"/>
            <a:ext cx="2671317" cy="1440160"/>
          </a:xfrm>
          <a:prstGeom prst="cloudCallout">
            <a:avLst>
              <a:gd name="adj1" fmla="val 40243"/>
              <a:gd name="adj2" fmla="val 79943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Размерът на платното е 17 м на 5 м.</a:t>
            </a:r>
            <a:endParaRPr lang="bg-BG" sz="16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13\Desktop\Състезание ИТ\6 клас\gi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1691258" cy="34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83568" y="116632"/>
            <a:ext cx="3528392" cy="2304256"/>
          </a:xfrm>
          <a:prstGeom prst="cloudCallout">
            <a:avLst>
              <a:gd name="adj1" fmla="val -35603"/>
              <a:gd name="adj2" fmla="val 8561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Диорамната зала е по-малка от панорамната, а платното в нея изобразява последния бой за Плевен в долината на р. Вит на 10 декември 1877 г. </a:t>
            </a:r>
            <a:endParaRPr lang="bg-BG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760640" cy="34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3\Desktop\Състезание ИТ\6 клас\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64" y="3068960"/>
            <a:ext cx="1857708" cy="36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419872" y="44624"/>
            <a:ext cx="3960440" cy="2016224"/>
          </a:xfrm>
          <a:prstGeom prst="cloudCallout">
            <a:avLst>
              <a:gd name="adj1" fmla="val 61555"/>
              <a:gd name="adj2" fmla="val 91584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заключителната зала две картини показват капитулацията на Осман паша и зимното преминаване на Балкана от руската армия.</a:t>
            </a:r>
            <a:endParaRPr lang="bg-BG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76872"/>
            <a:ext cx="6152232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67393"/>
            <a:ext cx="4572000" cy="349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39" y="2780928"/>
            <a:ext cx="491980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465313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rgbClr val="002060"/>
                </a:solidFill>
              </a:rPr>
              <a:t>Вътрешен изглед на Панорамата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48652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rgbClr val="002060"/>
                </a:solidFill>
              </a:rPr>
              <a:t>Външен изглед на Панорамата</a:t>
            </a:r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3\Desktop\Състезание ИТ\6 клас\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17" y="2348880"/>
            <a:ext cx="2220323" cy="44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3\Desktop\Състезание ИТ\6 клас\gi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5" y="2276872"/>
            <a:ext cx="2178855" cy="44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843808" y="620688"/>
            <a:ext cx="3456384" cy="1800200"/>
          </a:xfrm>
          <a:prstGeom prst="cloudCallout">
            <a:avLst>
              <a:gd name="adj1" fmla="val -60516"/>
              <a:gd name="adj2" fmla="val 8633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Cloud Callout 4"/>
          <p:cNvSpPr/>
          <p:nvPr/>
        </p:nvSpPr>
        <p:spPr>
          <a:xfrm>
            <a:off x="2699792" y="620688"/>
            <a:ext cx="3600400" cy="1800200"/>
          </a:xfrm>
          <a:prstGeom prst="cloudCallout">
            <a:avLst>
              <a:gd name="adj1" fmla="val 49614"/>
              <a:gd name="adj2" fmla="val 8971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3347864" y="11967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Заповядайте в Панорамата!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23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241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Панорама „Плевенска епопея 1877 г.“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„Плевенска епопея 1877 г.“</dc:title>
  <dc:creator>13</dc:creator>
  <cp:lastModifiedBy>13</cp:lastModifiedBy>
  <cp:revision>12</cp:revision>
  <dcterms:created xsi:type="dcterms:W3CDTF">2016-05-15T06:00:13Z</dcterms:created>
  <dcterms:modified xsi:type="dcterms:W3CDTF">2016-05-15T07:38:48Z</dcterms:modified>
</cp:coreProperties>
</file>