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5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0452B-0C49-4AD8-98CA-B4FE411C8AA8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8EAE-6003-46B3-B7E7-297A08A2CD7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04903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0452B-0C49-4AD8-98CA-B4FE411C8AA8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8EAE-6003-46B3-B7E7-297A08A2CD7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73743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0452B-0C49-4AD8-98CA-B4FE411C8AA8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8EAE-6003-46B3-B7E7-297A08A2CD7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66656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0452B-0C49-4AD8-98CA-B4FE411C8AA8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8EAE-6003-46B3-B7E7-297A08A2CD7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37883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0452B-0C49-4AD8-98CA-B4FE411C8AA8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8EAE-6003-46B3-B7E7-297A08A2CD7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84451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0452B-0C49-4AD8-98CA-B4FE411C8AA8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8EAE-6003-46B3-B7E7-297A08A2CD7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95101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0452B-0C49-4AD8-98CA-B4FE411C8AA8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8EAE-6003-46B3-B7E7-297A08A2CD7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95771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0452B-0C49-4AD8-98CA-B4FE411C8AA8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8EAE-6003-46B3-B7E7-297A08A2CD7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37307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0452B-0C49-4AD8-98CA-B4FE411C8AA8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8EAE-6003-46B3-B7E7-297A08A2CD7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27541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0452B-0C49-4AD8-98CA-B4FE411C8AA8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8EAE-6003-46B3-B7E7-297A08A2CD7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60536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0452B-0C49-4AD8-98CA-B4FE411C8AA8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8EAE-6003-46B3-B7E7-297A08A2CD7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48413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rgbClr val="92D050">
                <a:lumMod val="70000"/>
                <a:alpha val="95000"/>
              </a:srgbClr>
            </a:gs>
            <a:gs pos="84000">
              <a:srgbClr val="FF0000">
                <a:alpha val="79000"/>
                <a:lumMod val="70000"/>
              </a:srgbClr>
            </a:gs>
            <a:gs pos="44000">
              <a:schemeClr val="bg1">
                <a:tint val="40000"/>
                <a:satMod val="350000"/>
                <a:lumMod val="98000"/>
                <a:lumOff val="2000"/>
                <a:alpha val="89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0452B-0C49-4AD8-98CA-B4FE411C8AA8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38EAE-6003-46B3-B7E7-297A08A2CD7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74077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51063"/>
            <a:ext cx="7772400" cy="1470025"/>
          </a:xfrm>
        </p:spPr>
        <p:txBody>
          <a:bodyPr>
            <a:prstTxWarp prst="textPlain">
              <a:avLst/>
            </a:prstTxWarp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bg-BG" dirty="0" smtClean="0">
                <a:ln>
                  <a:solidFill>
                    <a:schemeClr val="tx1"/>
                  </a:solidFill>
                </a:ln>
              </a:rPr>
              <a:t>Панорама „Плевенска епопея 1877 г.“</a:t>
            </a:r>
            <a:endParaRPr lang="bg-BG" dirty="0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40253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3\Desktop\Състезание ИТ\6 клас\gir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68960"/>
            <a:ext cx="1748766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924944"/>
            <a:ext cx="4980384" cy="3661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Cloud Callout 2"/>
          <p:cNvSpPr/>
          <p:nvPr/>
        </p:nvSpPr>
        <p:spPr>
          <a:xfrm>
            <a:off x="3707904" y="-171400"/>
            <a:ext cx="4680520" cy="3312368"/>
          </a:xfrm>
          <a:prstGeom prst="cloudCallout">
            <a:avLst>
              <a:gd name="adj1" fmla="val -84416"/>
              <a:gd name="adj2" fmla="val 72749"/>
            </a:avLst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Панорама „Плевенска епопея 1877 г.” е единствен по рода си паметник на Балканския полуостров. Изграден е през 1977 г. по повод 100-годишнината от освобождението на Плевен от османско владичество. Паметникът се издига на самото бойно поле, в Скобелевия парк-музей в югозападните покрайнини на града. Освобождението на Плевен е преломен момент в хода на Руско-турската война от 1877-1878 г.</a:t>
            </a:r>
            <a:endParaRPr lang="bg-BG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429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3\Desktop\Състезание ИТ\6 клас\bo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456" y="2708920"/>
            <a:ext cx="2039016" cy="404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loud Callout 1"/>
          <p:cNvSpPr/>
          <p:nvPr/>
        </p:nvSpPr>
        <p:spPr>
          <a:xfrm>
            <a:off x="1547664" y="-99392"/>
            <a:ext cx="4680520" cy="2808312"/>
          </a:xfrm>
          <a:prstGeom prst="cloudCallout">
            <a:avLst>
              <a:gd name="adj1" fmla="val 62242"/>
              <a:gd name="adj2" fmla="val 59814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Панорама „Плевенска епопея 1877 г.” се състои от четири зали: уводна, панорамна, диорамна и заключителна. В уводната зала шест живописни платна с размери 4 на 3,60 метра отразяват моменти от българската история и Руско-турската война от 1877-78 г.</a:t>
            </a:r>
            <a:endParaRPr lang="bg-BG" sz="16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08920"/>
            <a:ext cx="5616624" cy="37444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2709597"/>
            <a:ext cx="5616623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51314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000"/>
                            </p:stCondLst>
                            <p:childTnLst>
                              <p:par>
                                <p:cTn id="1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3\Desktop\Състезание ИТ\6 клас\gir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564904"/>
            <a:ext cx="2038954" cy="4197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loud Callout 1"/>
          <p:cNvSpPr/>
          <p:nvPr/>
        </p:nvSpPr>
        <p:spPr>
          <a:xfrm>
            <a:off x="2987824" y="0"/>
            <a:ext cx="4320480" cy="2780928"/>
          </a:xfrm>
          <a:prstGeom prst="cloudCallout">
            <a:avLst>
              <a:gd name="adj1" fmla="val -74421"/>
              <a:gd name="adj2" fmla="val 45221"/>
            </a:avLst>
          </a:prstGeom>
          <a:gradFill flip="none" rotWithShape="1">
            <a:gsLst>
              <a:gs pos="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Панорамната зала е с диаметър 40 м. По стената й е монтирано панорамното платно, дълго 115 м и широко 15 м, което илюстрира драматичните събития от третия щурм при Плевен. В подножието на платното е пресъздадена атмосферата в окопите с копия на автентични предмети и оръжия от епохата.</a:t>
            </a:r>
            <a:endParaRPr lang="bg-BG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30" y="2677071"/>
            <a:ext cx="5998018" cy="4136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759546"/>
            <a:ext cx="5832648" cy="3981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831554"/>
            <a:ext cx="5810250" cy="3981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394" y="2743171"/>
            <a:ext cx="5832648" cy="39604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9913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3\Desktop\Състезание ИТ\6 клас\bo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356992"/>
            <a:ext cx="1728192" cy="3400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loud Callout 1"/>
          <p:cNvSpPr/>
          <p:nvPr/>
        </p:nvSpPr>
        <p:spPr>
          <a:xfrm>
            <a:off x="5868144" y="1124744"/>
            <a:ext cx="2671317" cy="1440160"/>
          </a:xfrm>
          <a:prstGeom prst="cloudCallout">
            <a:avLst>
              <a:gd name="adj1" fmla="val 40243"/>
              <a:gd name="adj2" fmla="val 79943"/>
            </a:avLst>
          </a:prstGeom>
          <a:gradFill flip="none" rotWithShape="1">
            <a:gsLst>
              <a:gs pos="0">
                <a:schemeClr val="accent5">
                  <a:tint val="66000"/>
                  <a:satMod val="160000"/>
                </a:schemeClr>
              </a:gs>
              <a:gs pos="50000">
                <a:schemeClr val="accent5">
                  <a:tint val="44500"/>
                  <a:satMod val="160000"/>
                </a:schemeClr>
              </a:gs>
              <a:gs pos="100000">
                <a:schemeClr val="accent5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Размерът на платното е 17 м на 5 м.</a:t>
            </a:r>
            <a:endParaRPr lang="bg-BG" sz="1600" dirty="0">
              <a:solidFill>
                <a:schemeClr val="tx1"/>
              </a:solidFill>
            </a:endParaRPr>
          </a:p>
        </p:txBody>
      </p:sp>
      <p:pic>
        <p:nvPicPr>
          <p:cNvPr id="4099" name="Picture 3" descr="C:\Users\13\Desktop\Състезание ИТ\6 клас\gir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12976"/>
            <a:ext cx="1691258" cy="3482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loud Callout 2"/>
          <p:cNvSpPr/>
          <p:nvPr/>
        </p:nvSpPr>
        <p:spPr>
          <a:xfrm>
            <a:off x="683568" y="116632"/>
            <a:ext cx="3528392" cy="2304256"/>
          </a:xfrm>
          <a:prstGeom prst="cloudCallout">
            <a:avLst>
              <a:gd name="adj1" fmla="val -35603"/>
              <a:gd name="adj2" fmla="val 85614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Диорамната зала е по-малка от панорамната, а платното в нея изобразява последния бой за Плевен в долината на р. Вит на 10 декември 1877 г. </a:t>
            </a:r>
            <a:endParaRPr lang="bg-BG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924944"/>
            <a:ext cx="5760640" cy="3418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68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13\Desktop\Състезание ИТ\6 клас\bo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764" y="3068960"/>
            <a:ext cx="1857708" cy="3689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loud Callout 1"/>
          <p:cNvSpPr/>
          <p:nvPr/>
        </p:nvSpPr>
        <p:spPr>
          <a:xfrm>
            <a:off x="3419872" y="44624"/>
            <a:ext cx="3960440" cy="2016224"/>
          </a:xfrm>
          <a:prstGeom prst="cloudCallout">
            <a:avLst>
              <a:gd name="adj1" fmla="val 61555"/>
              <a:gd name="adj2" fmla="val 91584"/>
            </a:avLst>
          </a:prstGeom>
          <a:gradFill flip="none" rotWithShape="1">
            <a:gsLst>
              <a:gs pos="0">
                <a:schemeClr val="accent5">
                  <a:tint val="66000"/>
                  <a:satMod val="160000"/>
                </a:schemeClr>
              </a:gs>
              <a:gs pos="50000">
                <a:schemeClr val="accent5">
                  <a:tint val="44500"/>
                  <a:satMod val="160000"/>
                </a:schemeClr>
              </a:gs>
              <a:gs pos="100000">
                <a:schemeClr val="accent5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В заключителната зала две картини показват капитулацията на Осман паша и зимното преминаване на Балкана от руската армия.</a:t>
            </a:r>
            <a:endParaRPr lang="bg-BG" sz="16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276872"/>
            <a:ext cx="6152232" cy="412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37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6" y="367393"/>
            <a:ext cx="4572000" cy="34936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539" y="2780928"/>
            <a:ext cx="4919807" cy="3960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827584" y="4653136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>
                <a:solidFill>
                  <a:srgbClr val="002060"/>
                </a:solidFill>
              </a:rPr>
              <a:t>Вътрешен изглед на Панорамата</a:t>
            </a:r>
            <a:endParaRPr lang="bg-BG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08104" y="1486525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>
                <a:solidFill>
                  <a:srgbClr val="002060"/>
                </a:solidFill>
              </a:rPr>
              <a:t>Външен изглед на Панорамата</a:t>
            </a:r>
            <a:endParaRPr lang="bg-B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66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13\Desktop\Състезание ИТ\6 клас\bo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117" y="2348880"/>
            <a:ext cx="2220323" cy="4409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13\Desktop\Състезание ИТ\6 клас\gir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05" y="2276872"/>
            <a:ext cx="2178855" cy="448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loud Callout 2"/>
          <p:cNvSpPr/>
          <p:nvPr/>
        </p:nvSpPr>
        <p:spPr>
          <a:xfrm>
            <a:off x="2843808" y="620688"/>
            <a:ext cx="3456384" cy="1800200"/>
          </a:xfrm>
          <a:prstGeom prst="cloudCallout">
            <a:avLst>
              <a:gd name="adj1" fmla="val -60516"/>
              <a:gd name="adj2" fmla="val 86339"/>
            </a:avLst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5" name="Cloud Callout 4"/>
          <p:cNvSpPr/>
          <p:nvPr/>
        </p:nvSpPr>
        <p:spPr>
          <a:xfrm>
            <a:off x="2699792" y="620688"/>
            <a:ext cx="3600400" cy="1800200"/>
          </a:xfrm>
          <a:prstGeom prst="cloudCallout">
            <a:avLst>
              <a:gd name="adj1" fmla="val 49614"/>
              <a:gd name="adj2" fmla="val 89711"/>
            </a:avLst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6" name="TextBox 5"/>
          <p:cNvSpPr txBox="1"/>
          <p:nvPr/>
        </p:nvSpPr>
        <p:spPr>
          <a:xfrm>
            <a:off x="3347864" y="1196752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 smtClean="0"/>
              <a:t>Заповядайте в Панорамата!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542351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3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</TotalTime>
  <Words>241</Words>
  <Application>Microsoft Office PowerPoint</Application>
  <PresentationFormat>On-screen Show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Панорама „Плевенска епопея 1877 г.“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Панорама „Плевенска епопея 1877 г.“</dc:title>
  <dc:creator>13</dc:creator>
  <cp:lastModifiedBy>13</cp:lastModifiedBy>
  <cp:revision>12</cp:revision>
  <dcterms:created xsi:type="dcterms:W3CDTF">2016-05-15T06:00:13Z</dcterms:created>
  <dcterms:modified xsi:type="dcterms:W3CDTF">2016-05-15T07:38:48Z</dcterms:modified>
</cp:coreProperties>
</file>