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76659D4-5EC6-478A-B7F2-E605CA4AB84D}" type="datetimeFigureOut">
              <a:rPr lang="bg-BG" smtClean="0"/>
              <a:t>15.5.2016 г.</a:t>
            </a:fld>
            <a:endParaRPr lang="bg-BG"/>
          </a:p>
        </p:txBody>
      </p:sp>
      <p:sp>
        <p:nvSpPr>
          <p:cNvPr id="19" name="Footer Placeholder 18"/>
          <p:cNvSpPr>
            <a:spLocks noGrp="1"/>
          </p:cNvSpPr>
          <p:nvPr>
            <p:ph type="ftr" sz="quarter" idx="11"/>
          </p:nvPr>
        </p:nvSpPr>
        <p:spPr/>
        <p:txBody>
          <a:bodyPr/>
          <a:lstStyle/>
          <a:p>
            <a:endParaRPr lang="bg-BG"/>
          </a:p>
        </p:txBody>
      </p:sp>
      <p:sp>
        <p:nvSpPr>
          <p:cNvPr id="27" name="Slide Number Placeholder 26"/>
          <p:cNvSpPr>
            <a:spLocks noGrp="1"/>
          </p:cNvSpPr>
          <p:nvPr>
            <p:ph type="sldNum" sz="quarter" idx="12"/>
          </p:nvPr>
        </p:nvSpPr>
        <p:spPr/>
        <p:txBody>
          <a:bodyPr/>
          <a:lstStyle/>
          <a:p>
            <a:fld id="{3495F082-F503-498D-ABDD-EDF0602380CE}" type="slidenum">
              <a:rPr lang="bg-BG" smtClean="0"/>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6659D4-5EC6-478A-B7F2-E605CA4AB84D}" type="datetimeFigureOut">
              <a:rPr lang="bg-BG" smtClean="0"/>
              <a:t>15.5.2016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6659D4-5EC6-478A-B7F2-E605CA4AB84D}" type="datetimeFigureOut">
              <a:rPr lang="bg-BG" smtClean="0"/>
              <a:t>15.5.2016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6659D4-5EC6-478A-B7F2-E605CA4AB84D}" type="datetimeFigureOut">
              <a:rPr lang="bg-BG" smtClean="0"/>
              <a:t>15.5.2016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76659D4-5EC6-478A-B7F2-E605CA4AB84D}" type="datetimeFigureOut">
              <a:rPr lang="bg-BG" smtClean="0"/>
              <a:t>15.5.2016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3495F082-F503-498D-ABDD-EDF0602380CE}" type="slidenum">
              <a:rPr lang="bg-BG" smtClean="0"/>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76659D4-5EC6-478A-B7F2-E605CA4AB84D}" type="datetimeFigureOut">
              <a:rPr lang="bg-BG" smtClean="0"/>
              <a:t>15.5.2016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76659D4-5EC6-478A-B7F2-E605CA4AB84D}" type="datetimeFigureOut">
              <a:rPr lang="bg-BG" smtClean="0"/>
              <a:t>15.5.2016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76659D4-5EC6-478A-B7F2-E605CA4AB84D}" type="datetimeFigureOut">
              <a:rPr lang="bg-BG" smtClean="0"/>
              <a:t>15.5.2016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659D4-5EC6-478A-B7F2-E605CA4AB84D}" type="datetimeFigureOut">
              <a:rPr lang="bg-BG" smtClean="0"/>
              <a:t>15.5.2016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76659D4-5EC6-478A-B7F2-E605CA4AB84D}" type="datetimeFigureOut">
              <a:rPr lang="bg-BG" smtClean="0"/>
              <a:t>15.5.2016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3495F082-F503-498D-ABDD-EDF0602380CE}" type="slidenum">
              <a:rPr lang="bg-BG" smtClean="0"/>
              <a:t>‹#›</a:t>
            </a:fld>
            <a:endParaRPr lang="bg-B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76659D4-5EC6-478A-B7F2-E605CA4AB84D}" type="datetimeFigureOut">
              <a:rPr lang="bg-BG" smtClean="0"/>
              <a:t>15.5.2016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a:xfrm>
            <a:off x="8077200" y="6356350"/>
            <a:ext cx="609600" cy="365125"/>
          </a:xfrm>
        </p:spPr>
        <p:txBody>
          <a:bodyPr/>
          <a:lstStyle/>
          <a:p>
            <a:fld id="{3495F082-F503-498D-ABDD-EDF0602380CE}" type="slidenum">
              <a:rPr lang="bg-BG" smtClean="0"/>
              <a:t>‹#›</a:t>
            </a:fld>
            <a:endParaRPr lang="bg-B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76659D4-5EC6-478A-B7F2-E605CA4AB84D}" type="datetimeFigureOut">
              <a:rPr lang="bg-BG" smtClean="0"/>
              <a:t>15.5.2016 г.</a:t>
            </a:fld>
            <a:endParaRPr lang="bg-B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bg-B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495F082-F503-498D-ABDD-EDF0602380CE}" type="slidenum">
              <a:rPr lang="bg-BG" smtClean="0"/>
              <a:t>‹#›</a:t>
            </a:fld>
            <a:endParaRPr lang="bg-B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g-BG" dirty="0" smtClean="0"/>
              <a:t>Приключението на морското дъно</a:t>
            </a:r>
            <a:endParaRPr lang="bg-BG" dirty="0"/>
          </a:p>
        </p:txBody>
      </p:sp>
      <p:sp>
        <p:nvSpPr>
          <p:cNvPr id="3" name="Subtitle 2"/>
          <p:cNvSpPr>
            <a:spLocks noGrp="1"/>
          </p:cNvSpPr>
          <p:nvPr>
            <p:ph type="subTitle" idx="1"/>
          </p:nvPr>
        </p:nvSpPr>
        <p:spPr/>
        <p:txBody>
          <a:bodyPr/>
          <a:lstStyle/>
          <a:p>
            <a:r>
              <a:rPr lang="bg-BG" dirty="0" smtClean="0"/>
              <a:t>Ивон Борисова 4г клас</a:t>
            </a:r>
          </a:p>
          <a:p>
            <a:endParaRPr lang="bg-BG" dirty="0"/>
          </a:p>
        </p:txBody>
      </p:sp>
    </p:spTree>
    <p:extLst>
      <p:ext uri="{BB962C8B-B14F-4D97-AF65-F5344CB8AC3E}">
        <p14:creationId xmlns:p14="http://schemas.microsoft.com/office/powerpoint/2010/main" val="420482390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lstStyle/>
          <a:p>
            <a:endParaRPr lang="bg-BG"/>
          </a:p>
        </p:txBody>
      </p:sp>
      <p:sp>
        <p:nvSpPr>
          <p:cNvPr id="3" name="Content Placeholder 2"/>
          <p:cNvSpPr>
            <a:spLocks noGrp="1"/>
          </p:cNvSpPr>
          <p:nvPr>
            <p:ph sz="half" idx="1"/>
          </p:nvPr>
        </p:nvSpPr>
        <p:spPr>
          <a:xfrm>
            <a:off x="457200" y="1412776"/>
            <a:ext cx="4038600" cy="5184575"/>
          </a:xfrm>
        </p:spPr>
        <p:txBody>
          <a:bodyPr>
            <a:normAutofit lnSpcReduction="10000"/>
          </a:bodyPr>
          <a:lstStyle/>
          <a:p>
            <a:r>
              <a:rPr lang="ru-RU" dirty="0"/>
              <a:t>В морето живееше рибка на име Мико. Малката рибка беше много развълнувана, защото беше настъпил денят, за екскурзията на класа. Мико плуваше вече към училище. Там го чакаха неговите съученици и техния учител. Всички плуваха към морското дъно. </a:t>
            </a:r>
            <a:endParaRPr lang="bg-BG" dirty="0"/>
          </a:p>
        </p:txBody>
      </p:sp>
      <p:pic>
        <p:nvPicPr>
          <p:cNvPr id="1026" name="Picture 2" descr="C:\Users\17\Desktop\Състезание ИТ\4 клас\Adventure_308-16-4\morsko-dyno.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rot="248628">
            <a:off x="4250180" y="2232388"/>
            <a:ext cx="4864596" cy="3226849"/>
          </a:xfrm>
          <a:prstGeom prst="roundRect">
            <a:avLst>
              <a:gd name="adj" fmla="val 21819"/>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456569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half" idx="1"/>
          </p:nvPr>
        </p:nvSpPr>
        <p:spPr/>
        <p:txBody>
          <a:bodyPr/>
          <a:lstStyle/>
          <a:p>
            <a:r>
              <a:rPr lang="bg-BG" dirty="0"/>
              <a:t>Там имаше много корали, морски звезди, цветни риби-малки и големи. Мико се загледа в пъстрите рибки. Така и не разбра, как изостана от групата, която почти не се виждаше.</a:t>
            </a:r>
            <a:endParaRPr lang="bg-BG" dirty="0"/>
          </a:p>
        </p:txBody>
      </p:sp>
      <p:pic>
        <p:nvPicPr>
          <p:cNvPr id="2050" name="Picture 2" descr="C:\Users\17\Desktop\Състезание ИТ\4 клас\Adventure_308-16-4\Photos colorful fish Accessories 0.jpg"/>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4648200" y="2875756"/>
            <a:ext cx="4100264" cy="2562665"/>
          </a:xfrm>
          <a:prstGeom prst="roundRect">
            <a:avLst>
              <a:gd name="adj" fmla="val 35601"/>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732214"/>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additive="base">
                                        <p:cTn id="12" dur="500" fill="hold"/>
                                        <p:tgtEl>
                                          <p:spTgt spid="2050"/>
                                        </p:tgtEl>
                                        <p:attrNameLst>
                                          <p:attrName>ppt_x</p:attrName>
                                        </p:attrNameLst>
                                      </p:cBhvr>
                                      <p:tavLst>
                                        <p:tav tm="0">
                                          <p:val>
                                            <p:strVal val="#ppt_x"/>
                                          </p:val>
                                        </p:tav>
                                        <p:tav tm="100000">
                                          <p:val>
                                            <p:strVal val="#ppt_x"/>
                                          </p:val>
                                        </p:tav>
                                      </p:tavLst>
                                    </p:anim>
                                    <p:anim calcmode="lin" valueType="num">
                                      <p:cBhvr additive="base">
                                        <p:cTn id="13"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4" name="Content Placeholder 3"/>
          <p:cNvSpPr>
            <a:spLocks noGrp="1"/>
          </p:cNvSpPr>
          <p:nvPr>
            <p:ph sz="half" idx="2"/>
          </p:nvPr>
        </p:nvSpPr>
        <p:spPr/>
        <p:txBody>
          <a:bodyPr/>
          <a:lstStyle/>
          <a:p>
            <a:r>
              <a:rPr lang="bg-BG" dirty="0"/>
              <a:t>Той усещаше, че някой плува към него, обърна се и видя огромна бяла акула, която се опитваше да го направи част от обяда си. Стъписан, Мико не знаеше какво да стори. </a:t>
            </a:r>
            <a:endParaRPr lang="bg-BG" dirty="0"/>
          </a:p>
        </p:txBody>
      </p:sp>
      <p:pic>
        <p:nvPicPr>
          <p:cNvPr id="3074" name="Picture 2" descr="C:\Users\17\Desktop\Състезание ИТ\4 клас\Adventure_308-16-4\gallery_3933.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rot="21150602" flipH="1">
            <a:off x="404912" y="2395595"/>
            <a:ext cx="4203261" cy="2628634"/>
          </a:xfrm>
          <a:prstGeom prst="roundRect">
            <a:avLst>
              <a:gd name="adj" fmla="val 25149"/>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33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anim calcmode="lin" valueType="num">
                                      <p:cBhvr>
                                        <p:cTn id="8" dur="2000" fill="hold"/>
                                        <p:tgtEl>
                                          <p:spTgt spid="3074"/>
                                        </p:tgtEl>
                                        <p:attrNameLst>
                                          <p:attrName>ppt_w</p:attrName>
                                        </p:attrNameLst>
                                      </p:cBhvr>
                                      <p:tavLst>
                                        <p:tav tm="0" fmla="#ppt_w*sin(2.5*pi*$)">
                                          <p:val>
                                            <p:fltVal val="0"/>
                                          </p:val>
                                        </p:tav>
                                        <p:tav tm="100000">
                                          <p:val>
                                            <p:fltVal val="1"/>
                                          </p:val>
                                        </p:tav>
                                      </p:tavLst>
                                    </p:anim>
                                    <p:anim calcmode="lin" valueType="num">
                                      <p:cBhvr>
                                        <p:cTn id="9" dur="2000" fill="hold"/>
                                        <p:tgtEl>
                                          <p:spTgt spid="307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4" name="Content Placeholder 3"/>
          <p:cNvSpPr>
            <a:spLocks noGrp="1"/>
          </p:cNvSpPr>
          <p:nvPr>
            <p:ph sz="half" idx="2"/>
          </p:nvPr>
        </p:nvSpPr>
        <p:spPr/>
        <p:txBody>
          <a:bodyPr>
            <a:normAutofit fontScale="85000" lnSpcReduction="10000"/>
          </a:bodyPr>
          <a:lstStyle/>
          <a:p>
            <a:r>
              <a:rPr lang="ru-RU" dirty="0"/>
              <a:t>Изведнъж дочу глас, някой го викаше. Това беше гласа на една морска звезда. Рибката бързо заплува към нея. Успя да се скрие зад близките корали. Бялата акула не видя, къде изчезна нейната плячка и отплува. Мико сърдечно благодари на морската звезда. Запознаха се и откри в звездата, нов приятел, който се казваше Патрик.</a:t>
            </a:r>
            <a:endParaRPr lang="bg-BG" dirty="0"/>
          </a:p>
        </p:txBody>
      </p:sp>
      <p:pic>
        <p:nvPicPr>
          <p:cNvPr id="4100" name="Picture 4"/>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0" y="2060848"/>
            <a:ext cx="4720235" cy="4156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479898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100"/>
                                        </p:tgtEl>
                                        <p:attrNameLst>
                                          <p:attrName>style.visibility</p:attrName>
                                        </p:attrNameLst>
                                      </p:cBhvr>
                                      <p:to>
                                        <p:strVal val="visible"/>
                                      </p:to>
                                    </p:set>
                                    <p:anim calcmode="lin" valueType="num">
                                      <p:cBhvr additive="base">
                                        <p:cTn id="12" dur="500" fill="hold"/>
                                        <p:tgtEl>
                                          <p:spTgt spid="4100"/>
                                        </p:tgtEl>
                                        <p:attrNameLst>
                                          <p:attrName>ppt_x</p:attrName>
                                        </p:attrNameLst>
                                      </p:cBhvr>
                                      <p:tavLst>
                                        <p:tav tm="0">
                                          <p:val>
                                            <p:strVal val="#ppt_x"/>
                                          </p:val>
                                        </p:tav>
                                        <p:tav tm="100000">
                                          <p:val>
                                            <p:strVal val="#ppt_x"/>
                                          </p:val>
                                        </p:tav>
                                      </p:tavLst>
                                    </p:anim>
                                    <p:anim calcmode="lin" valueType="num">
                                      <p:cBhvr additive="base">
                                        <p:cTn id="13" dur="500" fill="hold"/>
                                        <p:tgtEl>
                                          <p:spTgt spid="41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half" idx="1"/>
          </p:nvPr>
        </p:nvSpPr>
        <p:spPr/>
        <p:txBody>
          <a:bodyPr>
            <a:normAutofit fontScale="85000" lnSpcReduction="10000"/>
          </a:bodyPr>
          <a:lstStyle/>
          <a:p>
            <a:endParaRPr lang="bg-BG" dirty="0"/>
          </a:p>
        </p:txBody>
      </p:sp>
      <p:sp>
        <p:nvSpPr>
          <p:cNvPr id="4" name="Content Placeholder 3"/>
          <p:cNvSpPr>
            <a:spLocks noGrp="1"/>
          </p:cNvSpPr>
          <p:nvPr>
            <p:ph sz="half" idx="2"/>
          </p:nvPr>
        </p:nvSpPr>
        <p:spPr/>
        <p:txBody>
          <a:bodyPr>
            <a:normAutofit fontScale="85000" lnSpcReduction="10000"/>
          </a:bodyPr>
          <a:lstStyle/>
          <a:p>
            <a:r>
              <a:rPr lang="ru-RU" dirty="0" smtClean="0"/>
              <a:t>След случката, Мико често идваше на гости на новия си приятел. Морската звезда разказваше на рибката, как са се образували коралите, защо са толкова цветни, какви видове риби има в морето и други интересни неща. Понякога Патрик ходеше при </a:t>
            </a:r>
            <a:r>
              <a:rPr lang="ru-RU" dirty="0"/>
              <a:t>Мико. Един ден Мико чакаше своя приятел, но той така и не </a:t>
            </a:r>
            <a:r>
              <a:rPr lang="ru-RU" dirty="0" smtClean="0"/>
              <a:t>дойде. Притесни </a:t>
            </a:r>
            <a:r>
              <a:rPr lang="ru-RU" dirty="0"/>
              <a:t>се много. </a:t>
            </a:r>
            <a:endParaRPr lang="bg-BG" dirty="0"/>
          </a:p>
        </p:txBody>
      </p:sp>
      <p:pic>
        <p:nvPicPr>
          <p:cNvPr id="5122" name="Picture 2" descr="C:\Users\17\Desktop\Състезание ИТ\4 клас\Галерия\морско дъно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269904">
            <a:off x="323528" y="2401212"/>
            <a:ext cx="4248472" cy="317421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730221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ipe(down)">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92" y="836712"/>
            <a:ext cx="8229600" cy="1143000"/>
          </a:xfrm>
        </p:spPr>
        <p:txBody>
          <a:bodyPr/>
          <a:lstStyle/>
          <a:p>
            <a:endParaRPr lang="bg-BG"/>
          </a:p>
        </p:txBody>
      </p:sp>
      <p:sp>
        <p:nvSpPr>
          <p:cNvPr id="3" name="Content Placeholder 2"/>
          <p:cNvSpPr>
            <a:spLocks noGrp="1"/>
          </p:cNvSpPr>
          <p:nvPr>
            <p:ph sz="half" idx="1"/>
          </p:nvPr>
        </p:nvSpPr>
        <p:spPr>
          <a:xfrm>
            <a:off x="107504" y="411967"/>
            <a:ext cx="4244280" cy="6028995"/>
          </a:xfrm>
        </p:spPr>
        <p:txBody>
          <a:bodyPr>
            <a:normAutofit fontScale="77500" lnSpcReduction="20000"/>
          </a:bodyPr>
          <a:lstStyle/>
          <a:p>
            <a:r>
              <a:rPr lang="ru-RU" sz="2900" dirty="0" smtClean="0"/>
              <a:t>Той </a:t>
            </a:r>
            <a:r>
              <a:rPr lang="ru-RU" sz="2900" dirty="0"/>
              <a:t>така и не </a:t>
            </a:r>
            <a:r>
              <a:rPr lang="ru-RU" sz="2900" dirty="0" smtClean="0"/>
              <a:t>подозираше, </a:t>
            </a:r>
            <a:r>
              <a:rPr lang="ru-RU" sz="2900" dirty="0"/>
              <a:t>че Патрик е затиснат от мачтата на голям потънал кораб. Мико започна да търси своя приятел. Най-накрая успя да го открие. Бързо трябваше да вземе решение, какво да направи, за да помогне на Патрик. Реши, да се върне и да потърси помощ. Докато се опитваше да се измъкне от под мачтата, в далечината морската звезда забеляза нещо огромно, което доближаваше, това беше Мико, а зад него плуваше цял пасаж от риби. Така с общи усилия, Патрик беше освободен. След тази случка, двамата прители станаха неразделни!</a:t>
            </a:r>
            <a:endParaRPr lang="bg-BG" sz="2900"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4008" y="0"/>
            <a:ext cx="4258816" cy="31941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9992" y="3501008"/>
            <a:ext cx="4425722" cy="295232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48401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80">
                                          <p:stCondLst>
                                            <p:cond delay="0"/>
                                          </p:stCondLst>
                                        </p:cTn>
                                        <p:tgtEl>
                                          <p:spTgt spid="6"/>
                                        </p:tgtEl>
                                      </p:cBhvr>
                                    </p:animEffect>
                                    <p:anim calcmode="lin" valueType="num">
                                      <p:cBhvr>
                                        <p:cTn id="1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1" dur="26">
                                          <p:stCondLst>
                                            <p:cond delay="650"/>
                                          </p:stCondLst>
                                        </p:cTn>
                                        <p:tgtEl>
                                          <p:spTgt spid="6"/>
                                        </p:tgtEl>
                                      </p:cBhvr>
                                      <p:to x="100000" y="60000"/>
                                    </p:animScale>
                                    <p:animScale>
                                      <p:cBhvr>
                                        <p:cTn id="22" dur="166" decel="50000">
                                          <p:stCondLst>
                                            <p:cond delay="676"/>
                                          </p:stCondLst>
                                        </p:cTn>
                                        <p:tgtEl>
                                          <p:spTgt spid="6"/>
                                        </p:tgtEl>
                                      </p:cBhvr>
                                      <p:to x="100000" y="100000"/>
                                    </p:animScale>
                                    <p:animScale>
                                      <p:cBhvr>
                                        <p:cTn id="23" dur="26">
                                          <p:stCondLst>
                                            <p:cond delay="1312"/>
                                          </p:stCondLst>
                                        </p:cTn>
                                        <p:tgtEl>
                                          <p:spTgt spid="6"/>
                                        </p:tgtEl>
                                      </p:cBhvr>
                                      <p:to x="100000" y="80000"/>
                                    </p:animScale>
                                    <p:animScale>
                                      <p:cBhvr>
                                        <p:cTn id="24" dur="166" decel="50000">
                                          <p:stCondLst>
                                            <p:cond delay="1338"/>
                                          </p:stCondLst>
                                        </p:cTn>
                                        <p:tgtEl>
                                          <p:spTgt spid="6"/>
                                        </p:tgtEl>
                                      </p:cBhvr>
                                      <p:to x="100000" y="100000"/>
                                    </p:animScale>
                                    <p:animScale>
                                      <p:cBhvr>
                                        <p:cTn id="25" dur="26">
                                          <p:stCondLst>
                                            <p:cond delay="1642"/>
                                          </p:stCondLst>
                                        </p:cTn>
                                        <p:tgtEl>
                                          <p:spTgt spid="6"/>
                                        </p:tgtEl>
                                      </p:cBhvr>
                                      <p:to x="100000" y="90000"/>
                                    </p:animScale>
                                    <p:animScale>
                                      <p:cBhvr>
                                        <p:cTn id="26" dur="166" decel="50000">
                                          <p:stCondLst>
                                            <p:cond delay="1668"/>
                                          </p:stCondLst>
                                        </p:cTn>
                                        <p:tgtEl>
                                          <p:spTgt spid="6"/>
                                        </p:tgtEl>
                                      </p:cBhvr>
                                      <p:to x="100000" y="100000"/>
                                    </p:animScale>
                                    <p:animScale>
                                      <p:cBhvr>
                                        <p:cTn id="27" dur="26">
                                          <p:stCondLst>
                                            <p:cond delay="1808"/>
                                          </p:stCondLst>
                                        </p:cTn>
                                        <p:tgtEl>
                                          <p:spTgt spid="6"/>
                                        </p:tgtEl>
                                      </p:cBhvr>
                                      <p:to x="100000" y="95000"/>
                                    </p:animScale>
                                    <p:animScale>
                                      <p:cBhvr>
                                        <p:cTn id="28" dur="166" decel="50000">
                                          <p:stCondLst>
                                            <p:cond delay="1834"/>
                                          </p:stCondLst>
                                        </p:cTn>
                                        <p:tgtEl>
                                          <p:spTgt spid="6"/>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randombar(horizontal)">
                                      <p:cBhvr>
                                        <p:cTn id="3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5816" y="1700808"/>
            <a:ext cx="4572000" cy="2677656"/>
          </a:xfrm>
          <a:prstGeom prst="rect">
            <a:avLst/>
          </a:prstGeom>
        </p:spPr>
        <p:txBody>
          <a:bodyPr>
            <a:spAutoFit/>
          </a:bodyPr>
          <a:lstStyle/>
          <a:p>
            <a:r>
              <a:rPr lang="ru-RU" sz="9600" dirty="0" smtClean="0"/>
              <a:t>Край</a:t>
            </a:r>
          </a:p>
          <a:p>
            <a:r>
              <a:rPr lang="ru-RU" sz="3600" dirty="0" smtClean="0"/>
              <a:t>      Поука:Приятел в нужда се познава.</a:t>
            </a:r>
            <a:endParaRPr lang="ru-RU" sz="3600" dirty="0"/>
          </a:p>
        </p:txBody>
      </p:sp>
    </p:spTree>
    <p:extLst>
      <p:ext uri="{BB962C8B-B14F-4D97-AF65-F5344CB8AC3E}">
        <p14:creationId xmlns:p14="http://schemas.microsoft.com/office/powerpoint/2010/main" val="119414752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TotalTime>
  <Words>371</Words>
  <Application>Microsoft Office PowerPoint</Application>
  <PresentationFormat>On-screen Show (4:3)</PresentationFormat>
  <Paragraphs>10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Приключението на морското дъно</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17</dc:creator>
  <cp:lastModifiedBy>17</cp:lastModifiedBy>
  <cp:revision>6</cp:revision>
  <dcterms:created xsi:type="dcterms:W3CDTF">2016-05-15T08:16:55Z</dcterms:created>
  <dcterms:modified xsi:type="dcterms:W3CDTF">2016-05-15T09:16:41Z</dcterms:modified>
</cp:coreProperties>
</file>