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89D-CB25-4E0A-AB47-264FA7EF056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E531-17DB-482E-8069-E9859C6D8EA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89D-CB25-4E0A-AB47-264FA7EF056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E531-17DB-482E-8069-E9859C6D8EA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89D-CB25-4E0A-AB47-264FA7EF056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E531-17DB-482E-8069-E9859C6D8EAD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89D-CB25-4E0A-AB47-264FA7EF056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E531-17DB-482E-8069-E9859C6D8EAD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89D-CB25-4E0A-AB47-264FA7EF056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E531-17DB-482E-8069-E9859C6D8EA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89D-CB25-4E0A-AB47-264FA7EF056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E531-17DB-482E-8069-E9859C6D8EAD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89D-CB25-4E0A-AB47-264FA7EF056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E531-17DB-482E-8069-E9859C6D8EA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89D-CB25-4E0A-AB47-264FA7EF056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E531-17DB-482E-8069-E9859C6D8EA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89D-CB25-4E0A-AB47-264FA7EF056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E531-17DB-482E-8069-E9859C6D8EA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89D-CB25-4E0A-AB47-264FA7EF056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E531-17DB-482E-8069-E9859C6D8EAD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89D-CB25-4E0A-AB47-264FA7EF056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E531-17DB-482E-8069-E9859C6D8EAD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AEE89D-CB25-4E0A-AB47-264FA7EF0564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EC5E531-17DB-482E-8069-E9859C6D8EAD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780108"/>
          </a:xfrm>
        </p:spPr>
        <p:txBody>
          <a:bodyPr/>
          <a:lstStyle/>
          <a:p>
            <a:r>
              <a:rPr lang="bg-BG" dirty="0" smtClean="0"/>
              <a:t>Панорама </a:t>
            </a:r>
            <a:br>
              <a:rPr lang="bg-BG" dirty="0" smtClean="0"/>
            </a:br>
            <a:r>
              <a:rPr lang="bg-BG" dirty="0" smtClean="0"/>
              <a:t>„Плевенска епопея 1877г.“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6309320"/>
            <a:ext cx="3888432" cy="376065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bg-BG" dirty="0" smtClean="0">
                <a:solidFill>
                  <a:schemeClr val="tx1"/>
                </a:solidFill>
              </a:rPr>
              <a:t>Камелия Ангелова Тодорова - 6ж клас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33" y="2276872"/>
            <a:ext cx="548030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233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740"/>
            <a:ext cx="1692000" cy="348352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23528" y="260648"/>
            <a:ext cx="3816424" cy="2376264"/>
          </a:xfrm>
          <a:prstGeom prst="cloudCallout">
            <a:avLst>
              <a:gd name="adj1" fmla="val -27460"/>
              <a:gd name="adj2" fmla="val 7664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Панорама „Плевенска епопея 1877 г.” е единствен по рода си паметник на Балканския полуостров. Изграден е през 1977 г. по повод 100-годишнината от освобождението на Плевен от османско владичество</a:t>
            </a:r>
            <a:r>
              <a:rPr lang="en-US" sz="1400" dirty="0" smtClean="0">
                <a:solidFill>
                  <a:srgbClr val="0070C0"/>
                </a:solidFill>
              </a:rPr>
              <a:t>.</a:t>
            </a:r>
            <a:endParaRPr lang="bg-BG" sz="1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05" y="3280068"/>
            <a:ext cx="1716795" cy="3409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235494" y="260648"/>
            <a:ext cx="3816424" cy="2520280"/>
          </a:xfrm>
          <a:prstGeom prst="cloudCallout">
            <a:avLst>
              <a:gd name="adj1" fmla="val 41371"/>
              <a:gd name="adj2" fmla="val 7277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Паметникът се издига на самото бойно поле, в Скобелевия парк-музей в югозападните покрайнини на града. Освобождението на Плевен е преломен момент в хода на Руско-турската война от 1877-1878 г.</a:t>
            </a:r>
            <a:endParaRPr lang="bg-BG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3205740"/>
            <a:ext cx="4544877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05740"/>
            <a:ext cx="4610462" cy="33728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3212976"/>
            <a:ext cx="4630758" cy="34336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186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140968"/>
            <a:ext cx="1716794" cy="340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85806"/>
            <a:ext cx="2825096" cy="361319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43" y="2885806"/>
            <a:ext cx="3032177" cy="366436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loud Callout 2"/>
          <p:cNvSpPr/>
          <p:nvPr/>
        </p:nvSpPr>
        <p:spPr>
          <a:xfrm>
            <a:off x="1763688" y="188640"/>
            <a:ext cx="5209536" cy="2417196"/>
          </a:xfrm>
          <a:prstGeom prst="cloudCallout">
            <a:avLst>
              <a:gd name="adj1" fmla="val -50429"/>
              <a:gd name="adj2" fmla="val 10567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Сградата на паметника е изградена и довършена само за 11 месеца. Тя е с форма на пресечен конус, носен от четири стилизирани щика. Три хоризонтални пръстена опасват цялата сграда и символизират трите щурма на Плевен, а пръстенът с щиковете - блокадата на града.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30385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0312" y="3275904"/>
            <a:ext cx="1655880" cy="34092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771800" y="244186"/>
            <a:ext cx="5292436" cy="1960678"/>
          </a:xfrm>
          <a:prstGeom prst="cloudCallout">
            <a:avLst>
              <a:gd name="adj1" fmla="val 42360"/>
              <a:gd name="adj2" fmla="val 10402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Панорама „Плевенска епопея 1877 г.” се състои от четири зали: уводна, панорамна, диорамна и заключителна. В уводната зала шест живописни платна с размери 4 на 3,60 метра отразяват моменти от българската история и Руско-турската война от 1877-78 г.</a:t>
            </a:r>
            <a:endParaRPr lang="bg-BG" sz="1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15616"/>
            <a:ext cx="3384376" cy="440972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6860"/>
            <a:ext cx="3384376" cy="44272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7613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6" y="3257840"/>
            <a:ext cx="1692000" cy="3483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04" y="3332168"/>
            <a:ext cx="1716795" cy="34092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39552" y="476672"/>
            <a:ext cx="4032448" cy="1872208"/>
          </a:xfrm>
          <a:prstGeom prst="cloudCallout">
            <a:avLst>
              <a:gd name="adj1" fmla="val -32418"/>
              <a:gd name="adj2" fmla="val 10040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Диорамната зала е по-малка от панорамната, а платното в нея изобразява последния бой за Плевен в долината на р. Вит на 10 декември 1877 г. Размерът на платното е 17 м на 5 м.</a:t>
            </a:r>
            <a:endParaRPr lang="bg-BG" sz="1400" dirty="0">
              <a:solidFill>
                <a:srgbClr val="0070C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572000" y="440668"/>
            <a:ext cx="3600400" cy="1944216"/>
          </a:xfrm>
          <a:prstGeom prst="cloudCallout">
            <a:avLst>
              <a:gd name="adj1" fmla="val 35992"/>
              <a:gd name="adj2" fmla="val 10469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В заключителната зала две картини показват капитулацията на Осман паша и зимното преминаване на Балкана от руската армия.</a:t>
            </a:r>
            <a:endParaRPr lang="bg-BG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53" y="3068960"/>
            <a:ext cx="4440493" cy="3330370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53" y="3052214"/>
            <a:ext cx="4440493" cy="3363861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49" y="3035469"/>
            <a:ext cx="4442400" cy="3363861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442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25" y="3140968"/>
            <a:ext cx="1716771" cy="34092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499992" y="461742"/>
            <a:ext cx="4333105" cy="1800200"/>
          </a:xfrm>
          <a:prstGeom prst="cloudCallout">
            <a:avLst>
              <a:gd name="adj1" fmla="val 17416"/>
              <a:gd name="adj2" fmla="val 1047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Уводна зала.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Шест картини в уводна зала представят моменти от историята на българския народ от падането на България под османска власт до Плевенската епопея 1877 година: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4896544" cy="3280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47497"/>
            <a:ext cx="4897537" cy="32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4984"/>
            <a:ext cx="1655877" cy="34092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27937" y="0"/>
            <a:ext cx="6120327" cy="2564904"/>
          </a:xfrm>
          <a:prstGeom prst="cloudCallout">
            <a:avLst>
              <a:gd name="adj1" fmla="val -36296"/>
              <a:gd name="adj2" fmla="val 9866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Експозицията в Панорама „Плевенска епопея 1877 г.” е съчетана с галерия от бюстове на военни дейци и литографии от ХІХ в. – своеобразен разказ за Руско-турската война и Плевенската епопея 1877 г., икони на художника Г. Данчов – представител на българското възрожденско изкуство, графики на Сидония Атанасова, оръжие и  военни униформи от Руско-турската война 1877-1878 г.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23444"/>
            <a:ext cx="432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24944"/>
            <a:ext cx="512445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03585"/>
            <a:ext cx="512445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03585"/>
            <a:ext cx="5124450" cy="3261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172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250"/>
                            </p:stCondLst>
                            <p:childTnLst>
                              <p:par>
                                <p:cTn id="2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</TotalTime>
  <Words>315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Панорама  „Плевенска епопея 1877г.“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Панорама  „Плевенска епопея 1877г.“</dc:title>
  <dc:creator>19</dc:creator>
  <cp:lastModifiedBy>19</cp:lastModifiedBy>
  <cp:revision>22</cp:revision>
  <dcterms:created xsi:type="dcterms:W3CDTF">2016-05-15T06:04:51Z</dcterms:created>
  <dcterms:modified xsi:type="dcterms:W3CDTF">2016-05-15T07:37:02Z</dcterms:modified>
</cp:coreProperties>
</file>