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0AEE89D-CB25-4E0A-AB47-264FA7EF0564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EC5E531-17DB-482E-8069-E9859C6D8EAD}" type="slidenum">
              <a:rPr lang="bg-BG" smtClean="0"/>
              <a:t>‹#›</a:t>
            </a:fld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780108"/>
          </a:xfrm>
        </p:spPr>
        <p:txBody>
          <a:bodyPr/>
          <a:lstStyle/>
          <a:p>
            <a:r>
              <a:rPr lang="bg-BG" dirty="0" smtClean="0"/>
              <a:t>Панорама </a:t>
            </a:r>
            <a:br>
              <a:rPr lang="bg-BG" dirty="0" smtClean="0"/>
            </a:br>
            <a:r>
              <a:rPr lang="bg-BG" dirty="0" smtClean="0"/>
              <a:t>„Плевенска епопея 1877г.“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2040" y="6309320"/>
            <a:ext cx="3888432" cy="376065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bg-BG" dirty="0" smtClean="0">
                <a:solidFill>
                  <a:schemeClr val="tx1"/>
                </a:solidFill>
              </a:rPr>
              <a:t>Камелия Ангелова Тодорова - 6ж клас</a:t>
            </a:r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33" y="2276872"/>
            <a:ext cx="5480304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2332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5740"/>
            <a:ext cx="1692000" cy="3483528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323528" y="260648"/>
            <a:ext cx="3816424" cy="2376264"/>
          </a:xfrm>
          <a:prstGeom prst="cloudCallout">
            <a:avLst>
              <a:gd name="adj1" fmla="val -27460"/>
              <a:gd name="adj2" fmla="val 7664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Панорама „Плевенска епопея 1877 г.” е единствен по рода си паметник на Балканския полуостров. Изграден е през 1977 г. по повод 100-годишнината от освобождението на Плевен от османско владичество</a:t>
            </a:r>
            <a:r>
              <a:rPr lang="en-US" sz="1400" dirty="0" smtClean="0">
                <a:solidFill>
                  <a:srgbClr val="0070C0"/>
                </a:solidFill>
              </a:rPr>
              <a:t>.</a:t>
            </a:r>
            <a:endParaRPr lang="bg-BG" sz="14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005" y="3280068"/>
            <a:ext cx="1716795" cy="3409200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4235494" y="260648"/>
            <a:ext cx="3816424" cy="2520280"/>
          </a:xfrm>
          <a:prstGeom prst="cloudCallout">
            <a:avLst>
              <a:gd name="adj1" fmla="val 41371"/>
              <a:gd name="adj2" fmla="val 7277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Паметникът се издига на самото бойно поле, в Скобелевия парк-музей в югозападните покрайнини на града. Освобождението на Плевен е преломен момент в хода на Руско-турската война от 1877-1878 г.</a:t>
            </a:r>
            <a:endParaRPr lang="bg-BG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3205740"/>
            <a:ext cx="4544877" cy="3240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205740"/>
            <a:ext cx="4610462" cy="33728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3212976"/>
            <a:ext cx="4630758" cy="34336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11861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2" y="3140968"/>
            <a:ext cx="1716794" cy="340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885806"/>
            <a:ext cx="2825096" cy="3613190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943" y="2885806"/>
            <a:ext cx="3032177" cy="3664362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loud Callout 2"/>
          <p:cNvSpPr/>
          <p:nvPr/>
        </p:nvSpPr>
        <p:spPr>
          <a:xfrm>
            <a:off x="1763688" y="188640"/>
            <a:ext cx="5209536" cy="2417196"/>
          </a:xfrm>
          <a:prstGeom prst="cloudCallout">
            <a:avLst>
              <a:gd name="adj1" fmla="val -50429"/>
              <a:gd name="adj2" fmla="val 10567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Сградата на паметника е изградена и довършена само за 11 месеца. Тя е с форма на пресечен конус, носен от четири стилизирани щика. Три хоризонтални пръстена опасват цялата сграда и символизират трите щурма на Плевен, а пръстенът с щиковете - блокадата на града.</a:t>
            </a:r>
            <a:endParaRPr lang="bg-BG" sz="1400" dirty="0"/>
          </a:p>
        </p:txBody>
      </p:sp>
    </p:spTree>
    <p:extLst>
      <p:ext uri="{BB962C8B-B14F-4D97-AF65-F5344CB8AC3E}">
        <p14:creationId xmlns:p14="http://schemas.microsoft.com/office/powerpoint/2010/main" val="303858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0312" y="3275904"/>
            <a:ext cx="1655880" cy="34092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2771800" y="244186"/>
            <a:ext cx="5292436" cy="1960678"/>
          </a:xfrm>
          <a:prstGeom prst="cloudCallout">
            <a:avLst>
              <a:gd name="adj1" fmla="val 42360"/>
              <a:gd name="adj2" fmla="val 104026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Панорама „Плевенска епопея 1877 г.” се състои от четири зали: уводна, панорамна, диорамна и заключителна. В уводната зала шест живописни платна с размери 4 на 3,60 метра отразяват моменти от българската история и Руско-турската война от 1877-78 г.</a:t>
            </a:r>
            <a:endParaRPr lang="bg-BG" sz="1400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15616"/>
            <a:ext cx="3384376" cy="440972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3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06860"/>
            <a:ext cx="3384376" cy="442724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3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176139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6" y="3257840"/>
            <a:ext cx="1692000" cy="3483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004" y="3332168"/>
            <a:ext cx="1716795" cy="3409200"/>
          </a:xfrm>
          <a:prstGeom prst="rect">
            <a:avLst/>
          </a:prstGeom>
        </p:spPr>
      </p:pic>
      <p:sp>
        <p:nvSpPr>
          <p:cNvPr id="4" name="Cloud Callout 3"/>
          <p:cNvSpPr/>
          <p:nvPr/>
        </p:nvSpPr>
        <p:spPr>
          <a:xfrm>
            <a:off x="539552" y="476672"/>
            <a:ext cx="4032448" cy="1872208"/>
          </a:xfrm>
          <a:prstGeom prst="cloudCallout">
            <a:avLst>
              <a:gd name="adj1" fmla="val -32418"/>
              <a:gd name="adj2" fmla="val 100404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Диорамната зала е по-малка от панорамната, а платното в нея изобразява последния бой за Плевен в долината на р. Вит на 10 декември 1877 г. Размерът на платното е 17 м на 5 м.</a:t>
            </a:r>
            <a:endParaRPr lang="bg-BG" sz="1400" dirty="0">
              <a:solidFill>
                <a:srgbClr val="0070C0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4572000" y="440668"/>
            <a:ext cx="3600400" cy="1944216"/>
          </a:xfrm>
          <a:prstGeom prst="cloudCallout">
            <a:avLst>
              <a:gd name="adj1" fmla="val 35992"/>
              <a:gd name="adj2" fmla="val 10469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В заключителната зала две картини показват капитулацията на Осман паша и зимното преминаване на Балкана от руската армия.</a:t>
            </a:r>
            <a:endParaRPr lang="bg-BG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753" y="3068960"/>
            <a:ext cx="4440493" cy="3330370"/>
          </a:xfrm>
          <a:prstGeom prst="rect">
            <a:avLst/>
          </a:prstGeom>
          <a:ln w="127000" cap="rnd">
            <a:solidFill>
              <a:schemeClr val="accent6">
                <a:lumMod val="75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753" y="3052214"/>
            <a:ext cx="4440493" cy="3363861"/>
          </a:xfrm>
          <a:prstGeom prst="rect">
            <a:avLst/>
          </a:prstGeom>
          <a:ln w="127000" cap="rnd">
            <a:solidFill>
              <a:schemeClr val="accent6">
                <a:lumMod val="75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49" y="3035469"/>
            <a:ext cx="4442400" cy="3363861"/>
          </a:xfrm>
          <a:prstGeom prst="rect">
            <a:avLst/>
          </a:prstGeom>
          <a:ln w="127000" cap="rnd">
            <a:solidFill>
              <a:schemeClr val="accent6">
                <a:lumMod val="75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24427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525" y="3140968"/>
            <a:ext cx="1716771" cy="34092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4499992" y="461742"/>
            <a:ext cx="4333105" cy="1800200"/>
          </a:xfrm>
          <a:prstGeom prst="cloudCallout">
            <a:avLst>
              <a:gd name="adj1" fmla="val 17416"/>
              <a:gd name="adj2" fmla="val 104749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Уводна зала.</a:t>
            </a:r>
          </a:p>
          <a:p>
            <a:pPr algn="ctr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Шест картини в уводна зала представят моменти от историята на българския народ от падането на България под османска власт до Плевенската епопея 1877 година:</a:t>
            </a:r>
            <a:endParaRPr lang="ru-RU" sz="1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52936"/>
            <a:ext cx="4896544" cy="32806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47497"/>
            <a:ext cx="4897537" cy="32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8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84984"/>
            <a:ext cx="1655877" cy="340920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827937" y="0"/>
            <a:ext cx="6120327" cy="2564904"/>
          </a:xfrm>
          <a:prstGeom prst="cloudCallout">
            <a:avLst>
              <a:gd name="adj1" fmla="val -36296"/>
              <a:gd name="adj2" fmla="val 98664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Експозицията в Панорама „Плевенска епопея 1877 г.” е съчетана с галерия от бюстове на военни дейци и литографии от ХІХ в. – своеобразен разказ за Руско-турската война и Плевенската епопея 1877 г., икони на художника Г. Данчов – представител на българското възрожденско изкуство, графики на Сидония Атанасова, оръжие и  военни униформи от Руско-турската война 1877-1878 г.</a:t>
            </a: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923444"/>
            <a:ext cx="4320000" cy="32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924944"/>
            <a:ext cx="5124450" cy="3238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903585"/>
            <a:ext cx="5124450" cy="32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903585"/>
            <a:ext cx="5124450" cy="3261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91725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75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250"/>
                            </p:stCondLst>
                            <p:childTnLst>
                              <p:par>
                                <p:cTn id="29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2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92</TotalTime>
  <Words>315</Words>
  <Application>Microsoft Office PowerPoint</Application>
  <PresentationFormat>On-screen Show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Waveform</vt:lpstr>
      <vt:lpstr>Панорама  „Плевенска епопея 1877г.“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Панорама  „Плевенска епопея 1877г.“</dc:title>
  <dc:creator>19</dc:creator>
  <cp:lastModifiedBy>19</cp:lastModifiedBy>
  <cp:revision>22</cp:revision>
  <dcterms:created xsi:type="dcterms:W3CDTF">2016-05-15T06:04:51Z</dcterms:created>
  <dcterms:modified xsi:type="dcterms:W3CDTF">2016-05-15T07:37:02Z</dcterms:modified>
</cp:coreProperties>
</file>