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2B00-CA6E-4F6E-91DD-AF5904331515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AB9C-E907-41E5-B615-B538E281B7AF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2B00-CA6E-4F6E-91DD-AF5904331515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AB9C-E907-41E5-B615-B538E281B7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2B00-CA6E-4F6E-91DD-AF5904331515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AB9C-E907-41E5-B615-B538E281B7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2B00-CA6E-4F6E-91DD-AF5904331515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AB9C-E907-41E5-B615-B538E281B7AF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2B00-CA6E-4F6E-91DD-AF5904331515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AB9C-E907-41E5-B615-B538E281B7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2B00-CA6E-4F6E-91DD-AF5904331515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AB9C-E907-41E5-B615-B538E281B7AF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2B00-CA6E-4F6E-91DD-AF5904331515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AB9C-E907-41E5-B615-B538E281B7AF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2B00-CA6E-4F6E-91DD-AF5904331515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AB9C-E907-41E5-B615-B538E281B7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2B00-CA6E-4F6E-91DD-AF5904331515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AB9C-E907-41E5-B615-B538E281B7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2B00-CA6E-4F6E-91DD-AF5904331515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AB9C-E907-41E5-B615-B538E281B7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2B00-CA6E-4F6E-91DD-AF5904331515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AB9C-E907-41E5-B615-B538E281B7AF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262B00-CA6E-4F6E-91DD-AF5904331515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5CAB9C-E907-41E5-B615-B538E281B7AF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4.gif"/><Relationship Id="rId7" Type="http://schemas.openxmlformats.org/officeDocument/2006/relationships/image" Target="../media/image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607399" cy="2348880"/>
          </a:xfrm>
        </p:spPr>
        <p:txBody>
          <a:bodyPr>
            <a:prstTxWarp prst="textCascade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bg-B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Пътешествие до морското дъно</a:t>
            </a:r>
            <a:endParaRPr lang="bg-B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9036496" cy="4581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25281"/>
            <a:ext cx="3467100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79" y="5842722"/>
            <a:ext cx="1857375" cy="983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2160" y="2276873"/>
            <a:ext cx="1152128" cy="681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200" y="2961029"/>
            <a:ext cx="936104" cy="553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0252" y="3608408"/>
            <a:ext cx="593635" cy="289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9" y="2672847"/>
            <a:ext cx="3022580" cy="1871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757" y="4625919"/>
            <a:ext cx="1368152" cy="1368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7" y="2624137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428684"/>
            <a:ext cx="8900189" cy="17281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така днес аз ще ви разкажа за едно малко и любопитно ламантинче наиме Филип,коетосе чуди какво ли има в дълбините.</a:t>
            </a:r>
            <a:endParaRPr lang="bg-BG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876"/>
            <a:ext cx="9144000" cy="4749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2318658" cy="165618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515815" y="3068960"/>
            <a:ext cx="3348372" cy="108012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600" dirty="0" smtClean="0"/>
              <a:t>Здравейте,аз се казвам Филип и съм любопитен за света в дълбините!</a:t>
            </a:r>
            <a:endParaRPr lang="bg-BG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2536" y="4653136"/>
            <a:ext cx="3168352" cy="259442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331640" y="3951058"/>
            <a:ext cx="3967641" cy="1404156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600" dirty="0" smtClean="0"/>
              <a:t>Е щом искаш да научиш повече за дълбините,мили мой Филип,хаиде да се разходим,а аз ще ти разказвам.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16047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6637" cy="21456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Мама ламантин и мъничкия Филип излезли,а майка му започнала да му разказва за тях:</a:t>
            </a:r>
            <a:endParaRPr lang="bg-BG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5013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2492896"/>
            <a:ext cx="3307010" cy="24765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843808" y="1844824"/>
            <a:ext cx="4392488" cy="1656184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600" dirty="0" smtClean="0"/>
              <a:t>Филип сега ще ти разкажа за нас ламантините.Ние сме позноти и като морски крави,но сме безобидни,миролюбиви и сме защитен вид!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29195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624736" cy="25202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bg-BG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 се срещнали със семейство скатове.Поздравили се и скатовете им разказали за техния вид:</a:t>
            </a:r>
            <a:endParaRPr lang="bg-BG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8675"/>
            <a:ext cx="9144000" cy="4653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75244"/>
            <a:ext cx="3467100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717032"/>
            <a:ext cx="3600450" cy="222885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228184" y="3717032"/>
            <a:ext cx="2016224" cy="1296144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Здравейте,кои сте вие?</a:t>
            </a:r>
            <a:endParaRPr lang="bg-BG" dirty="0"/>
          </a:p>
        </p:txBody>
      </p:sp>
      <p:sp>
        <p:nvSpPr>
          <p:cNvPr id="8" name="Oval Callout 7"/>
          <p:cNvSpPr/>
          <p:nvPr/>
        </p:nvSpPr>
        <p:spPr>
          <a:xfrm>
            <a:off x="251520" y="2646446"/>
            <a:ext cx="6048673" cy="1060579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400" dirty="0" smtClean="0"/>
              <a:t>Здравейте,ние сме семейство скатове,братовчеди сме с акулите,наричат ни още манти,кротки сме,но имаме по един отровен шип за самозащита.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42513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512511" cy="30243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bg-BG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Изведнъж морето се напълни с мълчогани,които питаха и разказваха.</a:t>
            </a:r>
            <a:endParaRPr lang="bg-BG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0528" y="3016229"/>
            <a:ext cx="1512168" cy="1980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57672"/>
            <a:ext cx="3467100" cy="247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201477"/>
            <a:ext cx="1609725" cy="1609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78" y="4557672"/>
            <a:ext cx="3240360" cy="200593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6732240" y="1932175"/>
            <a:ext cx="1728192" cy="1296144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400" dirty="0" smtClean="0"/>
              <a:t>Ние имаме парещи пипала,но често сме жертви на рибите!</a:t>
            </a:r>
            <a:endParaRPr lang="bg-BG" sz="1400" dirty="0"/>
          </a:p>
        </p:txBody>
      </p:sp>
      <p:sp>
        <p:nvSpPr>
          <p:cNvPr id="12" name="Oval Callout 11"/>
          <p:cNvSpPr/>
          <p:nvPr/>
        </p:nvSpPr>
        <p:spPr>
          <a:xfrm>
            <a:off x="140776" y="1727426"/>
            <a:ext cx="3061706" cy="1224136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400" dirty="0" smtClean="0"/>
              <a:t>Иха,не знаехме,че можете такива неща!Ние можем само да се правим на водораслите.</a:t>
            </a:r>
            <a:endParaRPr lang="bg-BG" sz="1400" dirty="0"/>
          </a:p>
        </p:txBody>
      </p:sp>
      <p:sp>
        <p:nvSpPr>
          <p:cNvPr id="13" name="Oval Callout 12"/>
          <p:cNvSpPr/>
          <p:nvPr/>
        </p:nvSpPr>
        <p:spPr>
          <a:xfrm>
            <a:off x="2987824" y="2580247"/>
            <a:ext cx="2088232" cy="1656539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400" dirty="0" smtClean="0"/>
              <a:t>И ние сме жертви,но можем да се сливаме с околната среда и имаме мастило!</a:t>
            </a:r>
            <a:endParaRPr lang="bg-BG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18" y="3983590"/>
            <a:ext cx="3168352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3" y="1615537"/>
            <a:ext cx="8806813" cy="514421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940152" y="5085184"/>
            <a:ext cx="2520280" cy="158417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Марианска падина-11 035м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7399" y="5157192"/>
            <a:ext cx="2214711" cy="157961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27584" y="4581128"/>
            <a:ext cx="1728192" cy="1152128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400" dirty="0" smtClean="0"/>
              <a:t>Колкото и да е дълбоко навсякъде има живот!</a:t>
            </a:r>
            <a:endParaRPr lang="bg-BG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9479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bg-BG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Изведнъж изплува странна дълбоководна риба.Мъниците я заобикаляха и питаха какво е на дълбокото. </a:t>
            </a:r>
            <a:endParaRPr lang="bg-BG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48880"/>
            <a:ext cx="2439228" cy="1742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1103"/>
            <a:ext cx="114300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4898" y="3717032"/>
            <a:ext cx="855539" cy="1140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41" y="1953033"/>
            <a:ext cx="1429508" cy="14295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4" y="1773722"/>
            <a:ext cx="1006599" cy="5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bg-BG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Така малките животинки в подводния свят научиха интересни неща за света в който живеят!</a:t>
            </a:r>
            <a:br>
              <a:rPr lang="bg-BG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bg-BG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g-BG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bg-BG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„НАЙ-ГОЛЯМОТО БОГАТСТВО Е ЗНАНИЕТО!“</a:t>
            </a:r>
            <a:endParaRPr lang="bg-BG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8748464" cy="4176464"/>
          </a:xfrm>
        </p:spPr>
      </p:pic>
    </p:spTree>
    <p:extLst>
      <p:ext uri="{BB962C8B-B14F-4D97-AF65-F5344CB8AC3E}">
        <p14:creationId xmlns:p14="http://schemas.microsoft.com/office/powerpoint/2010/main" val="18185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8376930" cy="6282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96952"/>
            <a:ext cx="1181100" cy="12954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555776" y="1268760"/>
            <a:ext cx="4248472" cy="172819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Изработила презентациятя:</a:t>
            </a:r>
          </a:p>
          <a:p>
            <a:pPr algn="ctr"/>
            <a:r>
              <a:rPr lang="bg-BG" dirty="0" smtClean="0"/>
              <a:t>Мария Асен Събева</a:t>
            </a:r>
          </a:p>
          <a:p>
            <a:pPr algn="ctr"/>
            <a:r>
              <a:rPr lang="bg-BG" dirty="0" smtClean="0"/>
              <a:t>От:4-ти а клас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589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</TotalTime>
  <Words>228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Пътешествие до морското дъно</vt:lpstr>
      <vt:lpstr>PowerPoint Presentation</vt:lpstr>
      <vt:lpstr>PowerPoint Presentation</vt:lpstr>
      <vt:lpstr>Те се срещнали със семейство скатове.Поздравили се и скатовете им разказали за техния вид:</vt:lpstr>
      <vt:lpstr>Изведнъж морето се напълни с мълчогани,които питаха и разказваха.</vt:lpstr>
      <vt:lpstr>Изведнъж изплува странна дълбоководна риба.Мъниците я заобикаляха и питаха какво е на дълбокото. </vt:lpstr>
      <vt:lpstr>Така малките животинки в подводния свят научиха интересни неща за света в който живеят!  „НАЙ-ГОЛЯМОТО БОГАТСТВО Е ЗНАНИЕТО!“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Пътешествие до морското дъно</dc:title>
  <dc:creator>A satisfied Microsoft Office User</dc:creator>
  <cp:lastModifiedBy>A satisfied Microsoft Office User</cp:lastModifiedBy>
  <cp:revision>12</cp:revision>
  <dcterms:created xsi:type="dcterms:W3CDTF">2016-05-15T08:16:05Z</dcterms:created>
  <dcterms:modified xsi:type="dcterms:W3CDTF">2016-05-15T09:42:14Z</dcterms:modified>
</cp:coreProperties>
</file>