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470"/>
    <a:srgbClr val="42C658"/>
    <a:srgbClr val="49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94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357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754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91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684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821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47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753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570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336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54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/>
            </a:gs>
            <a:gs pos="46000">
              <a:srgbClr val="00B050"/>
            </a:gs>
            <a:gs pos="94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B921-13CB-4901-AAF7-77E0362C29E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AFDC-C718-4CD4-9740-761CFAAAA91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76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54919"/>
            <a:ext cx="8280920" cy="2766169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g-B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Панорама </a:t>
            </a:r>
            <a:br>
              <a:rPr lang="bg-B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bg-B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„Плевенска епопея 1877г.“</a:t>
            </a:r>
            <a:endParaRPr lang="bg-BG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7384881" cy="33066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710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52736" y="50363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g-B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Благодаря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447950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2C6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59971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Вниманието !</a:t>
            </a:r>
            <a:endParaRPr lang="bg-BG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93847"/>
            <a:ext cx="4557295" cy="3417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2496" y="3693847"/>
            <a:ext cx="4560887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229 -0.7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6319 L -0.5 -0.48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1111 L -0.53142 -0.5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g-BG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2C6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Съдържание:</a:t>
            </a:r>
            <a:endParaRPr lang="bg-BG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2C65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Местоположение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Създаване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Зали: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Уводна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Панорамна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Диорамна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dirty="0" smtClean="0"/>
              <a:t>Заключителна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42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9886" y="-195569"/>
            <a:ext cx="6978150" cy="6948245"/>
            <a:chOff x="-29886" y="-195569"/>
            <a:chExt cx="6978150" cy="69482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886" y="2698846"/>
              <a:ext cx="1969003" cy="4053830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2483768" y="-195569"/>
              <a:ext cx="4464496" cy="2877798"/>
            </a:xfrm>
            <a:prstGeom prst="cloudCallout">
              <a:avLst>
                <a:gd name="adj1" fmla="val -68302"/>
                <a:gd name="adj2" fmla="val 92108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9792" y="8916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Панорама „Плевенска епопея 1877г.“ се намира в град Плевен, Централна Северна България. Изградена е в района на „Скобелевия парк“, където по време на 3-тата атака от Обсадата на Плевен се водят едни от най-тежките сражения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4628359" cy="3471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0" name="Group 9"/>
          <p:cNvGrpSpPr/>
          <p:nvPr/>
        </p:nvGrpSpPr>
        <p:grpSpPr>
          <a:xfrm>
            <a:off x="323528" y="70912"/>
            <a:ext cx="1739308" cy="1949408"/>
            <a:chOff x="169815" y="150040"/>
            <a:chExt cx="1739308" cy="1949408"/>
          </a:xfrm>
        </p:grpSpPr>
        <p:sp>
          <p:nvSpPr>
            <p:cNvPr id="9" name="32-Point Star 8"/>
            <p:cNvSpPr/>
            <p:nvPr/>
          </p:nvSpPr>
          <p:spPr>
            <a:xfrm>
              <a:off x="169815" y="150040"/>
              <a:ext cx="1739308" cy="1949408"/>
            </a:xfrm>
            <a:prstGeom prst="star32">
              <a:avLst>
                <a:gd name="adj" fmla="val 30353"/>
              </a:avLst>
            </a:prstGeom>
            <a:solidFill>
              <a:srgbClr val="FFFF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539552" y="621702"/>
              <a:ext cx="1008112" cy="100811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433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06069" y="-37723"/>
            <a:ext cx="7537931" cy="6882267"/>
            <a:chOff x="1606069" y="-37723"/>
            <a:chExt cx="7537931" cy="68822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181" y="2924943"/>
              <a:ext cx="1973819" cy="3919601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 rot="20846378" flipH="1">
              <a:off x="1606069" y="-37723"/>
              <a:ext cx="5276923" cy="3062258"/>
            </a:xfrm>
            <a:prstGeom prst="cloudCallout">
              <a:avLst>
                <a:gd name="adj1" fmla="val -48000"/>
                <a:gd name="adj2" fmla="val 102992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51720" y="480602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Изграден е през 1977 г. по повод 100-годишнината от освобождението на Плевен от османско владичество. Довършена е само за 11 месеца. Тя е с форма на пресечен конус, носен от четири стилизирани щика. Три хоризонтални пръстена опасват цялата сграда и символизират трите щурма на Плевен, а пръстенът с щиковете - блокадата на града.</a:t>
            </a:r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7063"/>
            <a:ext cx="4875024" cy="3475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29" y="0"/>
            <a:ext cx="19018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60648"/>
            <a:ext cx="6877919" cy="6597352"/>
            <a:chOff x="0" y="260648"/>
            <a:chExt cx="6877919" cy="65973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08226"/>
              <a:ext cx="1724176" cy="354977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60648"/>
              <a:ext cx="5402263" cy="418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987824" y="54461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Панорама „Плевенска епопея 1877 г.” се състои от четири зали: уводна, панорамна, диорамна и заключителна. Експозицията в Панорама „Плевенска епопея 1877 г.” е съчетана с галерия от бюстове на военни дейци и литографии от ХІХ в.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63863"/>
            <a:ext cx="512445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77" y="3054976"/>
            <a:ext cx="5388502" cy="37713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57"/>
            <a:ext cx="19018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43608" y="-270413"/>
            <a:ext cx="8231188" cy="7128413"/>
            <a:chOff x="1043608" y="-270413"/>
            <a:chExt cx="8231188" cy="71284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2952949"/>
              <a:ext cx="1966492" cy="3905051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-270413"/>
              <a:ext cx="6461693" cy="453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475656" y="195605"/>
            <a:ext cx="4815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Шест картини в уводна зала представят моменти от историята на българския народ от падането на България под османска власт до Плевенската епопея 1877 година:Османско иго, Априлско въстание, Манифестация в С. Петербург в защита на българския народ, Преминаване на р. Дунав от руските войски, Боят за Самарското знаме, Шипка. </a:t>
            </a:r>
          </a:p>
          <a:p>
            <a:pPr algn="just"/>
            <a:endParaRPr lang="ru-R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082962"/>
            <a:ext cx="5443236" cy="3645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9" y="3037052"/>
            <a:ext cx="4671054" cy="3736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4" y="2952949"/>
            <a:ext cx="4827440" cy="3861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99558"/>
            <a:ext cx="3800277" cy="4398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3"/>
          <a:stretch/>
        </p:blipFill>
        <p:spPr>
          <a:xfrm>
            <a:off x="967506" y="2626333"/>
            <a:ext cx="3520432" cy="44283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99" y="-128600"/>
            <a:ext cx="19018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1222" y="-58420"/>
            <a:ext cx="8323622" cy="6965186"/>
            <a:chOff x="-151222" y="-58420"/>
            <a:chExt cx="8323622" cy="69651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222" y="2780928"/>
              <a:ext cx="2003978" cy="4125838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80" y="-58420"/>
              <a:ext cx="6767920" cy="418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987824" y="260039"/>
            <a:ext cx="4466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Панорамната зала е с диаметър 40 м. По стената й е монтирано панорамното платно, дълго 115 м и широко 15 м, което илюстрира драматичните събития от третия щурм при Плевен. В подножието на платното е пресъздадена атмосферата в окопите с копия на автентични предмети и оръжия от епохата.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19767"/>
            <a:ext cx="5580179" cy="3848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35" y="2866136"/>
            <a:ext cx="5792931" cy="3881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60" y="2627464"/>
            <a:ext cx="5811476" cy="435860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71"/>
            <a:ext cx="19018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6353" y="501030"/>
            <a:ext cx="7537795" cy="6376172"/>
            <a:chOff x="1776353" y="501030"/>
            <a:chExt cx="7537795" cy="63761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2608020"/>
              <a:ext cx="2149860" cy="4269182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8743">
              <a:off x="1776353" y="501030"/>
              <a:ext cx="5302435" cy="372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051720" y="1167879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Диорамната зала е по-малка от панорамната, а платното в нея изобразява последния бой за Плевен в долината на р. Вит на 10 декември 1877 г. Размерът на платното е 17 м на 5 м.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6601"/>
            <a:ext cx="5789509" cy="3992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368"/>
            <a:ext cx="5833716" cy="389157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91" y="43543"/>
            <a:ext cx="19018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8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-24273"/>
            <a:ext cx="19018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12553" y="-15010"/>
            <a:ext cx="9155144" cy="6767069"/>
            <a:chOff x="-112553" y="-15010"/>
            <a:chExt cx="9155144" cy="67670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53" y="2266181"/>
              <a:ext cx="2178855" cy="4485878"/>
            </a:xfrm>
            <a:prstGeom prst="rect">
              <a:avLst/>
            </a:prstGeom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-15010"/>
              <a:ext cx="7278903" cy="4500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394677" y="404664"/>
            <a:ext cx="5641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заключителната зала две картини показват капитулацията на Осман паша и зимното преминаване на Балкана от руската армия. Оттук започва началото на края на последната Руско-турска война 1877-1878 г. Зимното преминаване на Балкана е блестяща военна операция, която води до крайната цел – успешния изход на войната 1877-1878 г.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72" y="3383228"/>
            <a:ext cx="5186227" cy="3474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20" y="3383228"/>
            <a:ext cx="5186227" cy="34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361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Панорама  „Плевенска епопея 1877г.“</vt:lpstr>
      <vt:lpstr>Съдържание: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 „Плевенска епопея 1877г.“</dc:title>
  <dc:creator>17</dc:creator>
  <cp:lastModifiedBy>17</cp:lastModifiedBy>
  <cp:revision>19</cp:revision>
  <dcterms:created xsi:type="dcterms:W3CDTF">2016-05-15T05:59:55Z</dcterms:created>
  <dcterms:modified xsi:type="dcterms:W3CDTF">2016-05-15T07:37:24Z</dcterms:modified>
</cp:coreProperties>
</file>