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4318-9AE7-408C-B2D8-657315C4B175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355BF-4BD3-45B7-A072-CF1ACA8933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856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D189FF7-8253-46E5-BCE0-FB423D3BC46D}" type="datetimeFigureOut">
              <a:rPr lang="bg-BG" smtClean="0"/>
              <a:t>15.5.2016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05E74F0-CE32-40E7-914E-049FD7A6B602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bg.wikipedia.org/wiki/%D0%94%D0%B8%D0%BE%D1%80%D0%B0%D0%BC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2000">
              <a:schemeClr val="bg1">
                <a:tint val="96000"/>
                <a:shade val="100000"/>
                <a:alpha val="100000"/>
                <a:satMod val="140000"/>
              </a:schemeClr>
            </a:gs>
            <a:gs pos="33000">
              <a:srgbClr val="323232"/>
            </a:gs>
            <a:gs pos="0">
              <a:schemeClr val="bg1">
                <a:tint val="100000"/>
                <a:shade val="90000"/>
                <a:alpha val="100000"/>
              </a:schemeClr>
            </a:gs>
            <a:gs pos="9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sz="3200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Спомен от освобождението</a:t>
            </a:r>
            <a:endParaRPr lang="bg-BG" sz="3200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Панорама“пЛевенска епопея“1877</a:t>
            </a:r>
            <a:endParaRPr lang="bg-BG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Boiat nastana - Боят настан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6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>
                <a:solidFill>
                  <a:srgbClr val="FF0000"/>
                </a:solidFill>
              </a:rPr>
              <a:t>Интересно</a:t>
            </a:r>
            <a:endParaRPr lang="bg-BG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529" y="126876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rgbClr val="FF0000"/>
                </a:solidFill>
              </a:rPr>
              <a:t>Изключително ефектни и атрактивни са реставрираните в автентичния им вид картечници „Гатлинг”, обр. 1865 г., които са на въоръжение по време на Руско-турската война 1877-1878 г</a:t>
            </a:r>
            <a:r>
              <a:rPr lang="bg-BG" sz="2000" dirty="0" smtClean="0">
                <a:solidFill>
                  <a:srgbClr val="FF0000"/>
                </a:solidFill>
              </a:rPr>
              <a:t>.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537" y="2780928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solidFill>
                  <a:srgbClr val="FF0000"/>
                </a:solidFill>
              </a:rPr>
              <a:t>Панорамното изкуство има над 200-годишна история. Създадени са над 100 панорами, от които действащи са около 70. Панорама „Плевенска епопея 1877 г.” е от малкото мемориални музеи, разположени на бойните полета, каквито са тези в Куликово поле, Ватерло</a:t>
            </a:r>
          </a:p>
        </p:txBody>
      </p:sp>
    </p:spTree>
    <p:extLst>
      <p:ext uri="{BB962C8B-B14F-4D97-AF65-F5344CB8AC3E}">
        <p14:creationId xmlns:p14="http://schemas.microsoft.com/office/powerpoint/2010/main" val="23499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latin typeface="Segoe Script" panose="020B0504020000000003" pitchFamily="34" charset="0"/>
              </a:rPr>
              <a:t>Ексурзовод на днешната виртуална обикола е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latin typeface="Segoe Script" panose="020B0504020000000003" pitchFamily="34" charset="0"/>
              </a:rPr>
              <a:t>Стефан Резашки</a:t>
            </a:r>
            <a:endParaRPr lang="bg-BG" sz="3200" dirty="0">
              <a:latin typeface="Segoe Script" panose="020B05040200000000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79" y="2204864"/>
            <a:ext cx="4176464" cy="2779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566124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МГ</a:t>
            </a:r>
            <a:r>
              <a:rPr lang="en-US" dirty="0" smtClean="0"/>
              <a:t>”</a:t>
            </a:r>
            <a:r>
              <a:rPr lang="bg-BG" dirty="0" smtClean="0"/>
              <a:t>Гео Милев</a:t>
            </a:r>
            <a:r>
              <a:rPr lang="en-US" dirty="0" smtClean="0"/>
              <a:t>”</a:t>
            </a:r>
            <a:r>
              <a:rPr lang="bg-BG" dirty="0" smtClean="0"/>
              <a:t>-Плевен</a:t>
            </a:r>
          </a:p>
          <a:p>
            <a:r>
              <a:rPr lang="bg-BG" dirty="0" smtClean="0"/>
              <a:t>6 клас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31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4555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dirty="0" smtClean="0"/>
              <a:t>Съдържание</a:t>
            </a:r>
            <a:endParaRPr lang="bg-BG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44555" y="1484784"/>
            <a:ext cx="80598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Създатели</a:t>
            </a:r>
          </a:p>
          <a:p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Информаци</a:t>
            </a:r>
            <a:r>
              <a:rPr lang="bg-BG" dirty="0" smtClean="0"/>
              <a:t>я за паметника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Информация за сградата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Уводна зала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Панорамна  зала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Диорамна зала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Заключителна  зала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Интересно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40625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327" y="908775"/>
            <a:ext cx="8136904" cy="64633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Създатели</a:t>
            </a:r>
            <a:endParaRPr lang="bg-BG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8809" y="2570049"/>
            <a:ext cx="8136904" cy="1138773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Автори на архитектурния проект  са </a:t>
            </a:r>
            <a:r>
              <a:rPr lang="ru-RU" sz="3200" dirty="0">
                <a:solidFill>
                  <a:srgbClr val="FF0000"/>
                </a:solidFill>
              </a:rPr>
              <a:t>Пламена Цачева </a:t>
            </a:r>
            <a:r>
              <a:rPr lang="ru-RU" sz="3200" dirty="0"/>
              <a:t>и </a:t>
            </a:r>
            <a:r>
              <a:rPr lang="ru-RU" sz="3200" dirty="0">
                <a:solidFill>
                  <a:srgbClr val="FF0000"/>
                </a:solidFill>
              </a:rPr>
              <a:t>Иво Петров </a:t>
            </a:r>
            <a:r>
              <a:rPr lang="ru-RU" sz="3200" dirty="0"/>
              <a:t>с проектантски </a:t>
            </a:r>
            <a:r>
              <a:rPr lang="ru-RU" sz="3600" dirty="0" smtClean="0"/>
              <a:t>колектив</a:t>
            </a:r>
            <a:r>
              <a:rPr lang="ru-RU" sz="2800" dirty="0" smtClean="0"/>
              <a:t>.</a:t>
            </a:r>
            <a:endParaRPr lang="bg-BG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5867" y="4581128"/>
            <a:ext cx="8136904" cy="2062103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FF0000"/>
                </a:solidFill>
              </a:rPr>
              <a:t>Николай Василиевич </a:t>
            </a:r>
            <a:r>
              <a:rPr lang="bg-BG" sz="3200" dirty="0" smtClean="0">
                <a:solidFill>
                  <a:srgbClr val="FF0000"/>
                </a:solidFill>
              </a:rPr>
              <a:t>Овечкин </a:t>
            </a:r>
            <a:r>
              <a:rPr lang="ru-RU" sz="3200" dirty="0"/>
              <a:t> е автор на живописната част, главен изпълнител и ръководител на колектива от 13 руски и български художници</a:t>
            </a:r>
            <a:r>
              <a:rPr lang="bg-BG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95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76864" cy="646331"/>
          </a:xfrm>
          <a:prstGeom prst="rect">
            <a:avLst/>
          </a:prstGeom>
          <a:solidFill>
            <a:srgbClr val="FF0000">
              <a:alpha val="50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Информация за паметника</a:t>
            </a:r>
            <a:endParaRPr lang="bg-BG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2543" y="1772815"/>
            <a:ext cx="7685881" cy="830997"/>
          </a:xfrm>
          <a:prstGeom prst="rect">
            <a:avLst/>
          </a:prstGeom>
          <a:solidFill>
            <a:srgbClr val="FF0000">
              <a:alpha val="50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Панорама „Плевенска епопея 1877 г.” е единствен по рода си паметник на Балканския полуостров.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543" y="3140968"/>
            <a:ext cx="7685881" cy="830997"/>
          </a:xfrm>
          <a:prstGeom prst="rect">
            <a:avLst/>
          </a:prstGeom>
          <a:solidFill>
            <a:srgbClr val="FF0000">
              <a:alpha val="50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Изграден е през 1977 г. по повод 100-годишнината от освобождението на Плевен от османско владичество.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4437112"/>
            <a:ext cx="7704856" cy="1815882"/>
          </a:xfrm>
          <a:prstGeom prst="rect">
            <a:avLst/>
          </a:prstGeom>
          <a:solidFill>
            <a:srgbClr val="FF0000">
              <a:alpha val="50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/>
              <a:t>Паметникът </a:t>
            </a:r>
            <a:r>
              <a:rPr lang="bg-BG" sz="2800" dirty="0"/>
              <a:t>се издига на самото бойно поле, в Скобелевия парк-музей в югозападните покрайнини на града. Освобождението на Плевен е преломен момент в хода на Руско-турската война от 1877-1878 г</a:t>
            </a:r>
            <a:r>
              <a:rPr lang="bg-BG" sz="2800" dirty="0" smtClean="0"/>
              <a:t>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0312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94616"/>
            <a:ext cx="7632848" cy="584775"/>
          </a:xfrm>
          <a:prstGeom prst="rect">
            <a:avLst/>
          </a:prstGeom>
          <a:solidFill>
            <a:srgbClr val="FF0000">
              <a:alpha val="38000"/>
            </a:srgb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/>
              <a:t>Информация за сградата</a:t>
            </a:r>
            <a:endParaRPr lang="bg-BG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03734" y="1844824"/>
            <a:ext cx="7632848" cy="3539430"/>
          </a:xfrm>
          <a:prstGeom prst="rect">
            <a:avLst/>
          </a:prstGeom>
          <a:solidFill>
            <a:srgbClr val="FF0000">
              <a:alpha val="38000"/>
            </a:srgbClr>
          </a:solidFill>
          <a:effectLst>
            <a:glow rad="1016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800" dirty="0"/>
              <a:t>Сградата има форма на пресечен конус, носен от четири стилизирани щика. Три хоризонтални пръстена символизират трите щурма на Плевен, а пръстенът с щиковете - блокадата на града. Височината на корпуса с щиковете е 47 м, общата кубатура е 54 000 </a:t>
            </a:r>
            <a:r>
              <a:rPr lang="ru-RU" sz="2800" dirty="0" smtClean="0"/>
              <a:t>куб/м.</a:t>
            </a:r>
            <a:r>
              <a:rPr lang="bg-BG" sz="2800" dirty="0"/>
              <a:t> Сградата на паметника е изградена и довършена само за 11 </a:t>
            </a:r>
            <a:r>
              <a:rPr lang="bg-BG" sz="2800" dirty="0" smtClean="0"/>
              <a:t>месеца.</a:t>
            </a:r>
            <a:r>
              <a:rPr lang="bg-BG" sz="2800" dirty="0"/>
              <a:t> Панорама „Плевенска епопея 1877 г.” се състои от четири </a:t>
            </a:r>
            <a:r>
              <a:rPr lang="bg-BG" sz="2800" dirty="0" smtClean="0"/>
              <a:t>зали.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9847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066" y="3199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dirty="0" smtClean="0"/>
              <a:t>Уводна зала</a:t>
            </a:r>
            <a:endParaRPr lang="bg-BG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11065" y="966279"/>
            <a:ext cx="792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 </a:t>
            </a:r>
            <a:r>
              <a:rPr lang="bg-BG" dirty="0"/>
              <a:t>В уводната зала шест живописни платна с размери 4 на 3,60 метра отразяват моменти от българската история и Руско-турската война от 1877-78 г.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8340"/>
            <a:ext cx="3051549" cy="2043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07564"/>
            <a:ext cx="238125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810840"/>
            <a:ext cx="2878044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3051549" cy="2665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87" y="4025821"/>
            <a:ext cx="2887931" cy="2048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05064"/>
            <a:ext cx="238125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040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0" r="-1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46111"/>
            <a:ext cx="7416824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4800" dirty="0" smtClean="0"/>
              <a:t>Панорамна зала</a:t>
            </a:r>
            <a:endParaRPr lang="bg-BG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204864"/>
            <a:ext cx="7416824" cy="353943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bg-BG" sz="3200" dirty="0"/>
              <a:t>Панорамната зала е с диаметър 40 м. По стената й е монтирано панорамното платно, дълго 115 м и широко 15 м, което илюстрира драматичните събития от третия щурм при Плевен. В подножието на платното е пресъздадена атмосферата в окопите с копия на автентични предмети и оръжия от </a:t>
            </a:r>
            <a:r>
              <a:rPr lang="bg-BG" sz="3200" dirty="0" smtClean="0"/>
              <a:t>епохата</a:t>
            </a:r>
            <a:r>
              <a:rPr lang="bg-BG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67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064896" cy="769441"/>
          </a:xfrm>
          <a:prstGeom prst="rect">
            <a:avLst/>
          </a:prstGeom>
          <a:solidFill>
            <a:srgbClr val="FF0000">
              <a:alpha val="30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4400" dirty="0" smtClean="0"/>
              <a:t>Диорамна зала</a:t>
            </a:r>
            <a:r>
              <a:rPr lang="bg-BG" sz="1600" dirty="0" smtClean="0"/>
              <a:t>(</a:t>
            </a:r>
            <a:r>
              <a:rPr lang="bg-BG" sz="1600" dirty="0" smtClean="0">
                <a:hlinkClick r:id="rId2"/>
              </a:rPr>
              <a:t>какво означава диорама</a:t>
            </a:r>
            <a:r>
              <a:rPr lang="bg-BG" sz="1600" dirty="0" smtClean="0"/>
              <a:t>)</a:t>
            </a:r>
            <a:endParaRPr lang="bg-BG" sz="4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064896" cy="2062103"/>
          </a:xfrm>
          <a:prstGeom prst="rect">
            <a:avLst/>
          </a:prstGeom>
          <a:solidFill>
            <a:srgbClr val="FF0000">
              <a:alpha val="30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3200" dirty="0"/>
              <a:t>Диорамната зала е по-малка от панорамната, а платното в нея изобразява последния бой за Плевен в долината на р. Вит на 10 декември 1877 г. Размерът на платното е 17 м на 5 м</a:t>
            </a:r>
            <a:r>
              <a:rPr lang="bg-BG" sz="3200" dirty="0" smtClean="0"/>
              <a:t>.</a:t>
            </a:r>
            <a:endParaRPr lang="bg-BG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804403" cy="2623562"/>
          </a:xfrm>
          <a:prstGeom prst="rect">
            <a:avLst/>
          </a:prstGeom>
          <a:ln w="190500" cap="sq">
            <a:solidFill>
              <a:schemeClr val="bg2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19890"/>
            <a:ext cx="4032448" cy="2593910"/>
          </a:xfrm>
          <a:prstGeom prst="rect">
            <a:avLst/>
          </a:prstGeom>
          <a:ln w="190500" cap="sq">
            <a:solidFill>
              <a:schemeClr val="bg1">
                <a:lumMod val="50000"/>
                <a:lumOff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4855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9979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" y="3284984"/>
            <a:ext cx="4365431" cy="3480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33" y="3356992"/>
            <a:ext cx="4871677" cy="3408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46484"/>
            <a:ext cx="4764021" cy="3238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76366" y="1065569"/>
            <a:ext cx="7704856" cy="1200329"/>
          </a:xfrm>
          <a:prstGeom prst="rect">
            <a:avLst/>
          </a:prstGeom>
          <a:solidFill>
            <a:srgbClr val="FF0000">
              <a:alpha val="1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7200" dirty="0" smtClean="0"/>
              <a:t>Заключителна зала</a:t>
            </a:r>
            <a:endParaRPr lang="bg-BG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672316" y="2924944"/>
            <a:ext cx="7704856" cy="2585323"/>
          </a:xfrm>
          <a:prstGeom prst="rect">
            <a:avLst/>
          </a:prstGeom>
          <a:solidFill>
            <a:srgbClr val="FF0000">
              <a:alpha val="14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g-BG" sz="3600" dirty="0"/>
              <a:t>В заключителната зала две картини показват капитулацията на Осман паша и зимното преминаване на Балкана от руската армия.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739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93</TotalTime>
  <Words>357</Words>
  <Application>Microsoft Office PowerPoint</Application>
  <PresentationFormat>On-screen Show (4:3)</PresentationFormat>
  <Paragraphs>42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Панорама“пЛевенска епопея“1877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</dc:creator>
  <cp:lastModifiedBy>21</cp:lastModifiedBy>
  <cp:revision>11</cp:revision>
  <dcterms:created xsi:type="dcterms:W3CDTF">2016-05-15T07:59:12Z</dcterms:created>
  <dcterms:modified xsi:type="dcterms:W3CDTF">2016-05-15T09:32:13Z</dcterms:modified>
</cp:coreProperties>
</file>