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640EF43-6842-422D-A14F-003799FD61A7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F7B148F-34CD-4CA6-915E-CF58911BF3C0}" type="slidenum">
              <a:rPr lang="bg-BG" smtClean="0"/>
              <a:t>‹#›</a:t>
            </a:fld>
            <a:endParaRPr lang="bg-BG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0EF43-6842-422D-A14F-003799FD61A7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148F-34CD-4CA6-915E-CF58911BF3C0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0EF43-6842-422D-A14F-003799FD61A7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148F-34CD-4CA6-915E-CF58911BF3C0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0EF43-6842-422D-A14F-003799FD61A7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148F-34CD-4CA6-915E-CF58911BF3C0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0EF43-6842-422D-A14F-003799FD61A7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148F-34CD-4CA6-915E-CF58911BF3C0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0EF43-6842-422D-A14F-003799FD61A7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148F-34CD-4CA6-915E-CF58911BF3C0}" type="slidenum">
              <a:rPr lang="bg-BG" smtClean="0"/>
              <a:t>‹#›</a:t>
            </a:fld>
            <a:endParaRPr lang="bg-BG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0EF43-6842-422D-A14F-003799FD61A7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148F-34CD-4CA6-915E-CF58911BF3C0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0EF43-6842-422D-A14F-003799FD61A7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148F-34CD-4CA6-915E-CF58911BF3C0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0EF43-6842-422D-A14F-003799FD61A7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148F-34CD-4CA6-915E-CF58911BF3C0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0EF43-6842-422D-A14F-003799FD61A7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148F-34CD-4CA6-915E-CF58911BF3C0}" type="slidenum">
              <a:rPr lang="bg-BG" smtClean="0"/>
              <a:t>‹#›</a:t>
            </a:fld>
            <a:endParaRPr lang="bg-BG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bg-BG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0EF43-6842-422D-A14F-003799FD61A7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B148F-34CD-4CA6-915E-CF58911BF3C0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640EF43-6842-422D-A14F-003799FD61A7}" type="datetimeFigureOut">
              <a:rPr lang="bg-BG" smtClean="0"/>
              <a:t>15.5.2016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F7B148F-34CD-4CA6-915E-CF58911BF3C0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bg-BG" dirty="0" smtClean="0"/>
              <a:t>Приключение на морското дъно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Велислав Росенов Въглев</a:t>
            </a:r>
          </a:p>
          <a:p>
            <a:r>
              <a:rPr lang="en-US" dirty="0" smtClean="0"/>
              <a:t>IV</a:t>
            </a:r>
            <a:r>
              <a:rPr lang="bg-BG" dirty="0" smtClean="0"/>
              <a:t>г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307473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68580" indent="0">
              <a:buNone/>
            </a:pPr>
            <a:r>
              <a:rPr lang="bg-BG" dirty="0" smtClean="0"/>
              <a:t>Живяла някога малката рибка Морис. Тя била много палава. Обичала да плува из огромния океан.</a:t>
            </a:r>
            <a:endParaRPr lang="bg-BG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08813">
            <a:off x="4587980" y="1968548"/>
            <a:ext cx="3619867" cy="30243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36038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132856"/>
            <a:ext cx="2952328" cy="295232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44008" y="1772816"/>
            <a:ext cx="3419856" cy="3493008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bg-BG" dirty="0" smtClean="0"/>
              <a:t>Когато един ден плувала</a:t>
            </a:r>
            <a:r>
              <a:rPr lang="bg-BG" dirty="0"/>
              <a:t> </a:t>
            </a:r>
            <a:r>
              <a:rPr lang="bg-BG" dirty="0" smtClean="0"/>
              <a:t>и разглеждала корали</a:t>
            </a:r>
            <a:r>
              <a:rPr lang="en-US" dirty="0" smtClean="0"/>
              <a:t>,</a:t>
            </a:r>
            <a:r>
              <a:rPr lang="bg-BG" dirty="0" smtClean="0"/>
              <a:t> забелязала</a:t>
            </a:r>
            <a:r>
              <a:rPr lang="en-US" dirty="0" smtClean="0"/>
              <a:t>,</a:t>
            </a:r>
            <a:r>
              <a:rPr lang="bg-BG" dirty="0" smtClean="0"/>
              <a:t> че идва акула. Хищната риба също видяла Морис и я подгонила</a:t>
            </a:r>
            <a:r>
              <a:rPr lang="en-US" dirty="0" smtClean="0"/>
              <a:t>,</a:t>
            </a:r>
            <a:r>
              <a:rPr lang="bg-BG" dirty="0" smtClean="0"/>
              <a:t> понеже била гладна.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85050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483" y="1556792"/>
            <a:ext cx="3224494" cy="34563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6016" y="1412776"/>
            <a:ext cx="3298784" cy="3522042"/>
          </a:xfrm>
        </p:spPr>
        <p:txBody>
          <a:bodyPr>
            <a:normAutofit/>
          </a:bodyPr>
          <a:lstStyle/>
          <a:p>
            <a:r>
              <a:rPr lang="bg-BG" sz="2000" dirty="0" smtClean="0"/>
              <a:t>За щастие Морис успяла да се измъкне</a:t>
            </a:r>
            <a:r>
              <a:rPr lang="en-US" sz="2000" dirty="0" smtClean="0"/>
              <a:t>,</a:t>
            </a:r>
            <a:r>
              <a:rPr lang="bg-BG" sz="2000" dirty="0" smtClean="0"/>
              <a:t> но започнала да я грози нова беда-кит. Той бил дружелюбен</a:t>
            </a:r>
            <a:r>
              <a:rPr lang="en-US" sz="2000" dirty="0" smtClean="0"/>
              <a:t>,</a:t>
            </a:r>
            <a:r>
              <a:rPr lang="bg-BG" sz="2000" dirty="0" smtClean="0"/>
              <a:t> но Морис не го знаела</a:t>
            </a:r>
            <a:r>
              <a:rPr lang="en-US" sz="2000" dirty="0" smtClean="0"/>
              <a:t>,</a:t>
            </a:r>
            <a:r>
              <a:rPr lang="bg-BG" sz="2000" dirty="0" smtClean="0"/>
              <a:t> понеже била малка. </a:t>
            </a:r>
            <a:r>
              <a:rPr lang="bg-BG" sz="2000" dirty="0"/>
              <a:t>У</a:t>
            </a:r>
            <a:r>
              <a:rPr lang="bg-BG" sz="2000" dirty="0" smtClean="0"/>
              <a:t>плашила се извънредно много. Китът бил голям</a:t>
            </a:r>
            <a:r>
              <a:rPr lang="en-US" sz="2000" dirty="0" smtClean="0"/>
              <a:t>,</a:t>
            </a:r>
            <a:r>
              <a:rPr lang="bg-BG" sz="2000" dirty="0" smtClean="0"/>
              <a:t> може би четиридесет метра.</a:t>
            </a:r>
            <a:endParaRPr lang="bg-BG" sz="2000" dirty="0"/>
          </a:p>
        </p:txBody>
      </p:sp>
    </p:spTree>
    <p:extLst>
      <p:ext uri="{BB962C8B-B14F-4D97-AF65-F5344CB8AC3E}">
        <p14:creationId xmlns:p14="http://schemas.microsoft.com/office/powerpoint/2010/main" val="1733175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620689"/>
            <a:ext cx="6777317" cy="2664296"/>
          </a:xfrm>
        </p:spPr>
        <p:txBody>
          <a:bodyPr/>
          <a:lstStyle/>
          <a:p>
            <a:pPr marL="68580" indent="0">
              <a:buNone/>
            </a:pPr>
            <a:r>
              <a:rPr lang="bg-BG" dirty="0"/>
              <a:t> </a:t>
            </a:r>
            <a:r>
              <a:rPr lang="bg-BG" dirty="0" smtClean="0"/>
              <a:t> Първата мисъл на рибката била да отиде при родитлите си. Мислела</a:t>
            </a:r>
            <a:r>
              <a:rPr lang="en-US" dirty="0" smtClean="0"/>
              <a:t>,</a:t>
            </a:r>
            <a:r>
              <a:rPr lang="bg-BG" dirty="0" smtClean="0"/>
              <a:t> че те могат да я спасят. Веднага се завтекла натам</a:t>
            </a:r>
            <a:r>
              <a:rPr lang="en-US" dirty="0" smtClean="0"/>
              <a:t>,</a:t>
            </a:r>
            <a:r>
              <a:rPr lang="bg-BG" dirty="0" smtClean="0"/>
              <a:t> като зад нея бил китът.</a:t>
            </a:r>
            <a:endParaRPr lang="bg-BG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4798" y="2204864"/>
            <a:ext cx="6511252" cy="4091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063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43608" y="1628800"/>
            <a:ext cx="3419856" cy="3493008"/>
          </a:xfrm>
        </p:spPr>
        <p:txBody>
          <a:bodyPr/>
          <a:lstStyle/>
          <a:p>
            <a:pPr marL="68580" indent="0">
              <a:buNone/>
            </a:pPr>
            <a:r>
              <a:rPr lang="bg-BG" dirty="0" smtClean="0"/>
              <a:t> Рибката успяла да влезе в дупката при родителите си. Разказала им какво се е случило. Те не с ядосали</a:t>
            </a:r>
            <a:r>
              <a:rPr lang="en-US" dirty="0" smtClean="0"/>
              <a:t>, </a:t>
            </a:r>
            <a:r>
              <a:rPr lang="bg-BG" dirty="0" smtClean="0"/>
              <a:t>а само й рекли</a:t>
            </a:r>
            <a:r>
              <a:rPr lang="en-US" dirty="0" smtClean="0"/>
              <a:t>:</a:t>
            </a:r>
            <a:endParaRPr lang="bg-BG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772816"/>
            <a:ext cx="4234848" cy="3205826"/>
          </a:xfrm>
        </p:spPr>
      </p:pic>
    </p:spTree>
    <p:extLst>
      <p:ext uri="{BB962C8B-B14F-4D97-AF65-F5344CB8AC3E}">
        <p14:creationId xmlns:p14="http://schemas.microsoft.com/office/powerpoint/2010/main" val="504685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2" y="1556792"/>
            <a:ext cx="7024744" cy="3265432"/>
          </a:xfrm>
        </p:spPr>
        <p:txBody>
          <a:bodyPr>
            <a:noAutofit/>
          </a:bodyPr>
          <a:lstStyle/>
          <a:p>
            <a:r>
              <a:rPr lang="bg-BG" sz="7200" dirty="0" smtClean="0">
                <a:solidFill>
                  <a:srgbClr val="00B0F0"/>
                </a:solidFill>
              </a:rPr>
              <a:t>Да би мирно седяло</a:t>
            </a:r>
            <a:r>
              <a:rPr lang="en-US" sz="7200" dirty="0" smtClean="0">
                <a:solidFill>
                  <a:srgbClr val="00B0F0"/>
                </a:solidFill>
              </a:rPr>
              <a:t>,</a:t>
            </a:r>
            <a:r>
              <a:rPr lang="bg-BG" sz="7200" dirty="0" smtClean="0">
                <a:solidFill>
                  <a:srgbClr val="00B0F0"/>
                </a:solidFill>
              </a:rPr>
              <a:t> не би чудо видяло!</a:t>
            </a:r>
            <a:endParaRPr lang="bg-BG" sz="7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242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73</TotalTime>
  <Words>168</Words>
  <Application>Microsoft Office PowerPoint</Application>
  <PresentationFormat>On-screen Show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Austin</vt:lpstr>
      <vt:lpstr>Приключение на морското дъно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Да би мирно седяло, не би чудо видяло!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Приключение на морското дъно</dc:title>
  <dc:creator>A satisfied Microsoft Office User</dc:creator>
  <cp:lastModifiedBy>A satisfied Microsoft Office User</cp:lastModifiedBy>
  <cp:revision>8</cp:revision>
  <dcterms:created xsi:type="dcterms:W3CDTF">2016-05-15T08:02:03Z</dcterms:created>
  <dcterms:modified xsi:type="dcterms:W3CDTF">2016-05-15T09:15:53Z</dcterms:modified>
</cp:coreProperties>
</file>