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82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E42DB9B-8438-4BCA-890B-9C19CA2B1FFD}" type="datetimeFigureOut">
              <a:rPr lang="bg-BG" smtClean="0"/>
              <a:t>16.5.2019 г.</a:t>
            </a:fld>
            <a:endParaRPr lang="bg-BG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2CB0BB7-CF38-4EA1-8883-6B56368452D8}" type="slidenum">
              <a:rPr lang="bg-BG" smtClean="0"/>
              <a:t>‹#›</a:t>
            </a:fld>
            <a:endParaRPr lang="bg-BG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DB9B-8438-4BCA-890B-9C19CA2B1FFD}" type="datetimeFigureOut">
              <a:rPr lang="bg-BG" smtClean="0"/>
              <a:t>16.5.2019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0BB7-CF38-4EA1-8883-6B56368452D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DB9B-8438-4BCA-890B-9C19CA2B1FFD}" type="datetimeFigureOut">
              <a:rPr lang="bg-BG" smtClean="0"/>
              <a:t>16.5.2019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0BB7-CF38-4EA1-8883-6B56368452D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DB9B-8438-4BCA-890B-9C19CA2B1FFD}" type="datetimeFigureOut">
              <a:rPr lang="bg-BG" smtClean="0"/>
              <a:t>16.5.2019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0BB7-CF38-4EA1-8883-6B56368452D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DB9B-8438-4BCA-890B-9C19CA2B1FFD}" type="datetimeFigureOut">
              <a:rPr lang="bg-BG" smtClean="0"/>
              <a:t>16.5.2019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0BB7-CF38-4EA1-8883-6B56368452D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DB9B-8438-4BCA-890B-9C19CA2B1FFD}" type="datetimeFigureOut">
              <a:rPr lang="bg-BG" smtClean="0"/>
              <a:t>16.5.2019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0BB7-CF38-4EA1-8883-6B56368452D8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DB9B-8438-4BCA-890B-9C19CA2B1FFD}" type="datetimeFigureOut">
              <a:rPr lang="bg-BG" smtClean="0"/>
              <a:t>16.5.2019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0BB7-CF38-4EA1-8883-6B56368452D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DB9B-8438-4BCA-890B-9C19CA2B1FFD}" type="datetimeFigureOut">
              <a:rPr lang="bg-BG" smtClean="0"/>
              <a:t>16.5.2019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0BB7-CF38-4EA1-8883-6B56368452D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DB9B-8438-4BCA-890B-9C19CA2B1FFD}" type="datetimeFigureOut">
              <a:rPr lang="bg-BG" smtClean="0"/>
              <a:t>16.5.2019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0BB7-CF38-4EA1-8883-6B56368452D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DB9B-8438-4BCA-890B-9C19CA2B1FFD}" type="datetimeFigureOut">
              <a:rPr lang="bg-BG" smtClean="0"/>
              <a:t>16.5.2019 г.</a:t>
            </a:fld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0BB7-CF38-4EA1-8883-6B56368452D8}" type="slidenum">
              <a:rPr lang="bg-BG" smtClean="0"/>
              <a:t>‹#›</a:t>
            </a:fld>
            <a:endParaRPr lang="bg-BG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DB9B-8438-4BCA-890B-9C19CA2B1FFD}" type="datetimeFigureOut">
              <a:rPr lang="bg-BG" smtClean="0"/>
              <a:t>16.5.2019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0BB7-CF38-4EA1-8883-6B56368452D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E42DB9B-8438-4BCA-890B-9C19CA2B1FFD}" type="datetimeFigureOut">
              <a:rPr lang="bg-BG" smtClean="0"/>
              <a:t>16.5.2019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2CB0BB7-CF38-4EA1-8883-6B56368452D8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0019" y="3356992"/>
            <a:ext cx="3313355" cy="165618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22 </a:t>
            </a:r>
            <a:r>
              <a:rPr lang="bg-BG" dirty="0" smtClean="0"/>
              <a:t>април-</a:t>
            </a:r>
            <a:br>
              <a:rPr lang="bg-BG" dirty="0" smtClean="0"/>
            </a:br>
            <a:r>
              <a:rPr lang="bg-BG" sz="2800" dirty="0" smtClean="0"/>
              <a:t>Международен ден на Земята</a:t>
            </a:r>
            <a:endParaRPr lang="bg-BG" sz="2800" dirty="0"/>
          </a:p>
        </p:txBody>
      </p:sp>
      <p:pic>
        <p:nvPicPr>
          <p:cNvPr id="2050" name="Picture 2" descr="C:\Users\22\Desktop\Състезание ИТ\4 клас\Галерия\EarthDay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43408"/>
            <a:ext cx="352839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3" b="89941" l="5069" r="898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5446">
            <a:off x="-314176" y="1765801"/>
            <a:ext cx="5969211" cy="34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50265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52828"/>
            <a:ext cx="7024744" cy="1105192"/>
          </a:xfrm>
        </p:spPr>
        <p:txBody>
          <a:bodyPr>
            <a:normAutofit fontScale="90000"/>
          </a:bodyPr>
          <a:lstStyle/>
          <a:p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АПРИЛ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 НА ЗЕМЯТА</a:t>
            </a:r>
            <a:b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348880"/>
            <a:ext cx="6777317" cy="350897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bg-B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22 април се отбелязва като Ден на Земята от 1970 г. и през следващата година ще има 50-годишен юбилей. Този ден е опит да се насочи вниманието на обществото към проблемите на околната среда. Хората, които организират кампаниите, свързани с този ден и работят за опазване на планетата са част от така наречената Световна мрежа на Деня на Земята.</a:t>
            </a:r>
          </a:p>
          <a:p>
            <a:endParaRPr lang="bg-B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C:\Users\22\Desktop\Състезание ИТ\4 клас\Галерия\EarthDay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21" y="260648"/>
            <a:ext cx="21234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1806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3356992"/>
            <a:ext cx="6264696" cy="28083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68580" indent="0">
              <a:buNone/>
            </a:pPr>
            <a:r>
              <a:rPr lang="bg-BG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През </a:t>
            </a:r>
            <a:r>
              <a:rPr lang="bg-BG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всяка следваща година Световната мрежа на Деня на Земята отправя различни послания в опит да привлече обществена енергия. Тази година темата на този ден е „Да опазим видовото разнообразие“. </a:t>
            </a:r>
          </a:p>
          <a:p>
            <a:pPr marL="68580" indent="0">
              <a:buNone/>
            </a:pPr>
            <a:endParaRPr lang="bg-BG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C:\Users\22\Desktop\Състезание ИТ\4 клас\Галерия\EarthDay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3168352" cy="21122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5256584" cy="1105192"/>
          </a:xfrm>
        </p:spPr>
        <p:txBody>
          <a:bodyPr>
            <a:noAutofit/>
          </a:bodyPr>
          <a:lstStyle/>
          <a:p>
            <a:r>
              <a:rPr lang="bg-B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„Да опазим </a:t>
            </a:r>
            <a:r>
              <a:rPr lang="bg-BG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видовото </a:t>
            </a:r>
            <a:r>
              <a:rPr lang="bg-B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разнообразие</a:t>
            </a:r>
            <a:r>
              <a:rPr lang="bg-BG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bg-B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622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696744" cy="134076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g-BG" b="1" dirty="0"/>
              <a:t>"В природата нищо не съществува </a:t>
            </a:r>
            <a:r>
              <a:rPr lang="bg-BG" b="1" dirty="0" smtClean="0"/>
              <a:t>сам</a:t>
            </a:r>
            <a:r>
              <a:rPr lang="en-GB" b="1" dirty="0"/>
              <a:t>ó</a:t>
            </a:r>
            <a:r>
              <a:rPr lang="bg-BG" b="1" dirty="0" smtClean="0"/>
              <a:t>"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2708920"/>
            <a:ext cx="6777317" cy="4104456"/>
          </a:xfrm>
        </p:spPr>
        <p:txBody>
          <a:bodyPr/>
          <a:lstStyle/>
          <a:p>
            <a:pPr marL="68580" indent="0">
              <a:buNone/>
            </a:pP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Тези думи на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американската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биоложка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природозащитничка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Рейчъл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Карсън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избрани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мото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световния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Земята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този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22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април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Всички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живи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същества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имат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своя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стойност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зависими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едно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друго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всяко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играе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уникална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роля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сложната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мрежа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живота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bg-BG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22\Desktop\Състезание ИТ\4 клас\Галерия\EarthDay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837362" cy="2756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2909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40" y="332656"/>
            <a:ext cx="7024744" cy="881162"/>
          </a:xfrm>
        </p:spPr>
        <p:txBody>
          <a:bodyPr/>
          <a:lstStyle/>
          <a:p>
            <a:r>
              <a:rPr lang="ru-RU" b="1" dirty="0"/>
              <a:t>Съвети за деня на </a:t>
            </a:r>
            <a:r>
              <a:rPr lang="ru-RU" b="1" dirty="0" smtClean="0"/>
              <a:t>Земята</a:t>
            </a:r>
            <a:endParaRPr lang="bg-BG" dirty="0"/>
          </a:p>
        </p:txBody>
      </p:sp>
      <p:sp>
        <p:nvSpPr>
          <p:cNvPr id="5" name="Oval 4"/>
          <p:cNvSpPr/>
          <p:nvPr/>
        </p:nvSpPr>
        <p:spPr>
          <a:xfrm rot="21173388">
            <a:off x="899592" y="1340768"/>
            <a:ext cx="2808312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/>
              <a:t>Присъединете се към кампанията на Деня на Земята за защита на нашите видове.</a:t>
            </a:r>
            <a:endParaRPr lang="bg-BG" sz="1600" b="1" dirty="0"/>
          </a:p>
        </p:txBody>
      </p:sp>
      <p:sp>
        <p:nvSpPr>
          <p:cNvPr id="6" name="Oval 5"/>
          <p:cNvSpPr/>
          <p:nvPr/>
        </p:nvSpPr>
        <p:spPr>
          <a:xfrm rot="20960577">
            <a:off x="1007604" y="4725144"/>
            <a:ext cx="2592288" cy="1853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/>
              <a:t>Включете се в почистването на местен парк, река или </a:t>
            </a:r>
            <a:r>
              <a:rPr lang="ru-RU" sz="1600" b="1" dirty="0" smtClean="0"/>
              <a:t>плаж.</a:t>
            </a:r>
            <a:endParaRPr lang="bg-BG" sz="1600" b="1" dirty="0"/>
          </a:p>
        </p:txBody>
      </p:sp>
      <p:sp>
        <p:nvSpPr>
          <p:cNvPr id="7" name="Oval 6"/>
          <p:cNvSpPr/>
          <p:nvPr/>
        </p:nvSpPr>
        <p:spPr>
          <a:xfrm rot="743698">
            <a:off x="4806420" y="1288071"/>
            <a:ext cx="2664296" cy="1962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Събирайте разделно хартия, пластмаса и стъкло. </a:t>
            </a:r>
            <a:endParaRPr lang="bg-BG" b="1" dirty="0"/>
          </a:p>
          <a:p>
            <a:pPr lvl="0"/>
            <a:endParaRPr lang="bg-BG" dirty="0"/>
          </a:p>
        </p:txBody>
      </p:sp>
      <p:sp>
        <p:nvSpPr>
          <p:cNvPr id="8" name="Oval 7"/>
          <p:cNvSpPr/>
          <p:nvPr/>
        </p:nvSpPr>
        <p:spPr>
          <a:xfrm rot="537987">
            <a:off x="5116470" y="4624340"/>
            <a:ext cx="3312368" cy="1799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Използвайте екологично чисти, нетоксични почистващи продукти.</a:t>
            </a:r>
            <a:endParaRPr lang="bg-BG" b="1" dirty="0"/>
          </a:p>
        </p:txBody>
      </p:sp>
      <p:sp>
        <p:nvSpPr>
          <p:cNvPr id="9" name="Oval 8"/>
          <p:cNvSpPr/>
          <p:nvPr/>
        </p:nvSpPr>
        <p:spPr>
          <a:xfrm>
            <a:off x="2836934" y="3171326"/>
            <a:ext cx="3535266" cy="1959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/>
              <a:t>Заменете неефективните крушки с нажежаема жичка с ефективни енергоспестявящи крушки.</a:t>
            </a:r>
            <a:endParaRPr lang="bg-BG" sz="1600" b="1" dirty="0"/>
          </a:p>
        </p:txBody>
      </p:sp>
      <p:pic>
        <p:nvPicPr>
          <p:cNvPr id="5122" name="Picture 2" descr="C:\Users\22\Desktop\Състезание ИТ\4 клас\Галерия\горски пож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2136">
            <a:off x="6178690" y="3071469"/>
            <a:ext cx="2564613" cy="1712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5124" name="Picture 4" descr="C:\Users\22\Desktop\Състезание ИТ\4 клас\Галерия\замърсяване на водит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3432">
            <a:off x="460536" y="3149507"/>
            <a:ext cx="2457429" cy="1843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5126" name="Picture 6" descr="C:\Users\22\Desktop\Състезание ИТ\4 клас\Галерия\мисли зелен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113" y="1195898"/>
            <a:ext cx="1669626" cy="1917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901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99093"/>
            <a:ext cx="7024744" cy="115212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трябва да знаете за 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пчелите</a:t>
            </a:r>
            <a:r>
              <a:rPr lang="ru-RU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как можете да ги </a:t>
            </a:r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защитите?</a:t>
            </a:r>
            <a:endParaRPr lang="bg-BG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995" y="2132856"/>
            <a:ext cx="7776864" cy="1728191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6858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Пчелите са изключителни същества, които съществуват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във всички видове климат по света, от горите в Европа до пустините в Африка и дори в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Арктическия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кръг. </a:t>
            </a:r>
            <a:endParaRPr lang="bg-B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bg-BG" dirty="0"/>
          </a:p>
        </p:txBody>
      </p:sp>
      <p:pic>
        <p:nvPicPr>
          <p:cNvPr id="6149" name="Picture 5" descr="Ð ÐµÐ·ÑÐ»ÑÐ°Ñ Ñ Ð¸Ð·Ð¾Ð±ÑÐ°Ð¶ÐµÐ½Ð¸Ðµ Ð·Ð° B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81128"/>
            <a:ext cx="2833142" cy="1590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860032" y="1073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ДА ЗАЩИТИМ ВИДОВЕТЕ!</a:t>
            </a:r>
            <a:endParaRPr lang="bg-BG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4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804" y="930212"/>
            <a:ext cx="7344816" cy="12619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Защо трябва да защитаваме пчелите</a:t>
            </a:r>
            <a:r>
              <a:rPr lang="ru-RU" b="1" dirty="0" smtClean="0">
                <a:solidFill>
                  <a:srgbClr val="7030A0"/>
                </a:solidFill>
              </a:rPr>
              <a:t>?</a:t>
            </a:r>
            <a:endParaRPr lang="bg-B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03" y="2276872"/>
            <a:ext cx="7713421" cy="3096344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dirty="0">
                <a:solidFill>
                  <a:srgbClr val="7030A0"/>
                </a:solidFill>
              </a:rPr>
              <a:t>Растенията се нуждаят от пчели за опрашване. Пчелите са основен вид, като другите видове зависят от тях, за да оцелеят. Много видове животни зависят от пчелите в борбата си за оцеляване, защото техните хранителни източници, включително ядки, плодове, семена и плодове, разчитат на опрашване от насекоми.</a:t>
            </a:r>
            <a:endParaRPr lang="bg-BG" dirty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dirty="0">
                <a:solidFill>
                  <a:srgbClr val="7030A0"/>
                </a:solidFill>
              </a:rPr>
              <a:t>Ние просто не можем да оцелеем без пчелите.</a:t>
            </a:r>
            <a:endParaRPr lang="bg-BG" dirty="0">
              <a:solidFill>
                <a:srgbClr val="7030A0"/>
              </a:solidFill>
            </a:endParaRPr>
          </a:p>
        </p:txBody>
      </p:sp>
      <p:pic>
        <p:nvPicPr>
          <p:cNvPr id="7170" name="Picture 2" descr="Ð ÐµÐ·ÑÐ»ÑÐ°Ñ Ñ Ð¸Ð·Ð¾Ð±ÑÐ°Ð¶ÐµÐ½Ð¸Ðµ Ð·Ð° ÑÐ²ÐµÑ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5184"/>
            <a:ext cx="2448272" cy="1634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860032" y="1073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ДА ЗАЩИТИМ ВИДОВЕТЕ!</a:t>
            </a:r>
            <a:endParaRPr lang="bg-BG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6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253" y="1196752"/>
            <a:ext cx="7024744" cy="64807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Заплахи за пчелните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видове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bg-B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6777317" cy="3797009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ru-RU" sz="2800" b="1" i="1" dirty="0">
                <a:solidFill>
                  <a:schemeClr val="accent6"/>
                </a:solidFill>
              </a:rPr>
              <a:t>Широкото разпространение на употребата на пестициди в селското стопанство.</a:t>
            </a:r>
            <a:endParaRPr lang="bg-BG" sz="2800" b="1" i="1" dirty="0">
              <a:solidFill>
                <a:schemeClr val="accent6"/>
              </a:solidFill>
            </a:endParaRPr>
          </a:p>
          <a:p>
            <a:pPr>
              <a:buClr>
                <a:schemeClr val="accent6"/>
              </a:buClr>
            </a:pPr>
            <a:r>
              <a:rPr lang="ru-RU" sz="2800" b="1" i="1" dirty="0">
                <a:solidFill>
                  <a:schemeClr val="accent6"/>
                </a:solidFill>
              </a:rPr>
              <a:t>Изменението на климата</a:t>
            </a:r>
            <a:endParaRPr lang="bg-BG" sz="2800" b="1" i="1" dirty="0">
              <a:solidFill>
                <a:schemeClr val="accent6"/>
              </a:solidFill>
            </a:endParaRPr>
          </a:p>
          <a:p>
            <a:pPr>
              <a:buClr>
                <a:schemeClr val="accent6"/>
              </a:buClr>
            </a:pPr>
            <a:r>
              <a:rPr lang="ru-RU" sz="2800" b="1" i="1" dirty="0">
                <a:solidFill>
                  <a:schemeClr val="accent6"/>
                </a:solidFill>
              </a:rPr>
              <a:t>Загуба на местообитания като резултат от човешката дейност</a:t>
            </a:r>
            <a:endParaRPr lang="bg-BG" sz="2800" b="1" i="1" dirty="0">
              <a:solidFill>
                <a:schemeClr val="accent6"/>
              </a:solidFill>
            </a:endParaRPr>
          </a:p>
          <a:p>
            <a:pPr>
              <a:buClr>
                <a:schemeClr val="accent6"/>
              </a:buClr>
            </a:pPr>
            <a:r>
              <a:rPr lang="ru-RU" sz="2800" b="1" i="1" dirty="0">
                <a:solidFill>
                  <a:schemeClr val="accent6"/>
                </a:solidFill>
              </a:rPr>
              <a:t>Вредители, болести, вируси и плесен</a:t>
            </a:r>
            <a:endParaRPr lang="bg-BG" sz="2800" b="1" i="1" dirty="0">
              <a:solidFill>
                <a:schemeClr val="accent6"/>
              </a:solidFill>
            </a:endParaRPr>
          </a:p>
          <a:p>
            <a:pPr marL="68580" indent="0">
              <a:buClr>
                <a:schemeClr val="accent6"/>
              </a:buClr>
              <a:buNone/>
            </a:pPr>
            <a:endParaRPr lang="bg-BG" sz="2800" b="1" i="1" dirty="0"/>
          </a:p>
        </p:txBody>
      </p:sp>
      <p:pic>
        <p:nvPicPr>
          <p:cNvPr id="8194" name="Picture 2" descr="Ð ÐµÐ·ÑÐ»ÑÐ°Ñ Ñ Ð¸Ð·Ð¾Ð±ÑÐ°Ð¶ÐµÐ½Ð¸Ðµ Ð·Ð° Ð¿ÑÐµÐ»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32310"/>
            <a:ext cx="2016224" cy="1343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860032" y="1073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ДА ЗАЩИТИМ ВИДОВЕТЕ!</a:t>
            </a:r>
            <a:endParaRPr lang="bg-BG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0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118</TotalTime>
  <Words>372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Wingdings 2</vt:lpstr>
      <vt:lpstr>Austin</vt:lpstr>
      <vt:lpstr>22 април- Международен ден на Земята</vt:lpstr>
      <vt:lpstr>22 АПРИЛ – ДЕН НА ЗЕМЯТА </vt:lpstr>
      <vt:lpstr>„Да опазим  видовото разнообразие“</vt:lpstr>
      <vt:lpstr>"В природата нищо не съществува самó"</vt:lpstr>
      <vt:lpstr>Съвети за деня на Земята</vt:lpstr>
      <vt:lpstr>Какво трябва да знаете за пчелите и как можете да ги защитите?</vt:lpstr>
      <vt:lpstr>Защо трябва да защитаваме пчелите?</vt:lpstr>
      <vt:lpstr>Заплахи за пчелните видове: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 април- Международен денна Земята</dc:title>
  <dc:creator>22</dc:creator>
  <cp:lastModifiedBy>Teacher</cp:lastModifiedBy>
  <cp:revision>14</cp:revision>
  <dcterms:created xsi:type="dcterms:W3CDTF">2019-05-15T08:09:30Z</dcterms:created>
  <dcterms:modified xsi:type="dcterms:W3CDTF">2019-05-16T11:12:37Z</dcterms:modified>
</cp:coreProperties>
</file>