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034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43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16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144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857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1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181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42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562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97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85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920C-D095-4780-97CF-78BB2CDCEAFC}" type="datetimeFigureOut">
              <a:rPr lang="bg-BG" smtClean="0"/>
              <a:t>15.5.2019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5B62-FA21-4B6E-9786-3DBFE2BF11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37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548680"/>
            <a:ext cx="6048672" cy="10081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Слънчева система</a:t>
            </a:r>
            <a:endParaRPr lang="bg-BG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 descr="http://m5.netinfo.bg/media/images/14432/14432263/655-402-slynchevata-siste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68" y="2623980"/>
            <a:ext cx="417646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Point Star 6"/>
          <p:cNvSpPr/>
          <p:nvPr/>
        </p:nvSpPr>
        <p:spPr>
          <a:xfrm>
            <a:off x="6660232" y="764704"/>
            <a:ext cx="576064" cy="57606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5-Point Star 7"/>
          <p:cNvSpPr/>
          <p:nvPr/>
        </p:nvSpPr>
        <p:spPr>
          <a:xfrm>
            <a:off x="395536" y="3284984"/>
            <a:ext cx="360040" cy="36004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5-Point Star 8"/>
          <p:cNvSpPr/>
          <p:nvPr/>
        </p:nvSpPr>
        <p:spPr>
          <a:xfrm>
            <a:off x="7953400" y="6021288"/>
            <a:ext cx="795064" cy="76470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428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Уран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8024" y="1340768"/>
            <a:ext cx="4104456" cy="48965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УРАН</a:t>
            </a:r>
            <a:r>
              <a:rPr lang="bg-BG" dirty="0"/>
              <a:t> е седмата по отдалеченост от Слънцето планета.</a:t>
            </a:r>
          </a:p>
          <a:p>
            <a:r>
              <a:rPr lang="bg-BG" dirty="0"/>
              <a:t>Тя е газов гигант и е трета по размери и четвърта по маса в Слънчевата система. Уран носи името на бога на небето от древногръцката митология Уран.</a:t>
            </a:r>
          </a:p>
          <a:p>
            <a:r>
              <a:rPr lang="bg-BG" dirty="0"/>
              <a:t>Въпреки, че е видима с невъоръжено око подобно на петте класически планети, Уран не е наблюдавана от древните астрономи заради мъжделивостта около планетата. Сър Уилям Хершел оповестява откритието на планетата на 13 март 1781, с което разширява границите на познатата Слънчева система за пръв път в модерната история. </a:t>
            </a:r>
          </a:p>
        </p:txBody>
      </p:sp>
      <p:pic>
        <p:nvPicPr>
          <p:cNvPr id="4" name="Picture 3" descr="http://otna1270.pro.tok2.com/otna1271/taiyoukei-2/img/ca12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8" y="1264568"/>
            <a:ext cx="2808312" cy="252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daskalo.com/ponyo/files/2015/11/a03f21c306e83631ecf0c3ecf266ca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2" y="4209162"/>
            <a:ext cx="3096344" cy="217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-Point Star 5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68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Нептун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528" y="1268760"/>
            <a:ext cx="4104456" cy="48965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НЕПТУН</a:t>
            </a:r>
            <a:r>
              <a:rPr lang="bg-BG" dirty="0"/>
              <a:t> е осмата по отдалеченост от Слънцето планета.</a:t>
            </a:r>
          </a:p>
          <a:p>
            <a:r>
              <a:rPr lang="bg-BG" dirty="0"/>
              <a:t>Носи името на древноримския бог на морето. Планетата е открита през 1846 година. Той е съставен предимно от газове. Синкавият му цвят се дължи на плътната му атмосфера, съставена от водород, хелий и метан. Както на другите газови планети – Юпитер, Сатурн и Уран, на Нептун бушуват бури и духат ураганни ветрове. </a:t>
            </a:r>
          </a:p>
          <a:p>
            <a:r>
              <a:rPr lang="bg-BG" dirty="0"/>
              <a:t>Едно пълно завъртане отнема 16,1 часа. Това означава, че денонощието и е 2/3 от земното. </a:t>
            </a:r>
          </a:p>
        </p:txBody>
      </p:sp>
      <p:pic>
        <p:nvPicPr>
          <p:cNvPr id="4" name="Picture 3" descr="Непту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69556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93" y="3750042"/>
            <a:ext cx="2358698" cy="241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5-Point Star 6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3982649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Плутон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4032448" cy="5085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Плутон е по-малка и от Тритон – една от луните на Нептун.</a:t>
            </a:r>
          </a:p>
          <a:p>
            <a:r>
              <a:rPr lang="bg-BG" dirty="0"/>
              <a:t>Преди години Плутон е класифициран като планета от Слънчевата система, но сега се счита за планета-джудже и е част от пояса на Кайпер. </a:t>
            </a:r>
          </a:p>
          <a:p>
            <a:r>
              <a:rPr lang="bg-BG" dirty="0"/>
              <a:t>През тези 20 години Плутон се намира по-близо до Слънцето отколото Нептун. През това време на Плутон се формира атмосфера. Метана и азота, които са замръзнали по полюсите се разтапят и издигат нагоре и временно обособяват атмосферата. Когато се отдалечи от Слънцето, атмосферата отново замръзва и пада обратно на повърхността на планетата. Плутон има само една луна, която е на половина по-малка. </a:t>
            </a:r>
          </a:p>
        </p:txBody>
      </p:sp>
      <p:pic>
        <p:nvPicPr>
          <p:cNvPr id="5" name="Picture 4" descr="Плут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216024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95758"/>
            <a:ext cx="2248644" cy="222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490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47078"/>
              </p:ext>
            </p:extLst>
          </p:nvPr>
        </p:nvGraphicFramePr>
        <p:xfrm>
          <a:off x="971600" y="1700808"/>
          <a:ext cx="7224466" cy="42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93"/>
                <a:gridCol w="1172413"/>
                <a:gridCol w="850573"/>
                <a:gridCol w="1011493"/>
                <a:gridCol w="1011493"/>
                <a:gridCol w="1011493"/>
                <a:gridCol w="1155508"/>
              </a:tblGrid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Планета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радиус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Бр. спътници</a:t>
                      </a:r>
                      <a:endParaRPr lang="bg-BG" dirty="0"/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Меркурий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няма</a:t>
                      </a:r>
                      <a:endParaRPr lang="bg-BG" dirty="0"/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Венера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-243*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няма</a:t>
                      </a:r>
                      <a:endParaRPr lang="bg-BG" dirty="0"/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bg-BG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bg-BG" dirty="0"/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Юпитер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0,414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bg-BG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Сатурн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bg-BG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84,01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bg-BG" dirty="0"/>
                    </a:p>
                  </a:txBody>
                  <a:tcPr/>
                </a:tc>
              </a:tr>
              <a:tr h="425800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Нептун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164,79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entagon 5"/>
          <p:cNvSpPr/>
          <p:nvPr/>
        </p:nvSpPr>
        <p:spPr>
          <a:xfrm>
            <a:off x="0" y="260648"/>
            <a:ext cx="6228184" cy="86409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Параметри на планетите спрямо земните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715511419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Благодаря за вниманието</a:t>
            </a:r>
            <a:endParaRPr lang="bg-B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08831"/>
            <a:ext cx="2257425" cy="202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813" r="90000">
                        <a14:backgroundMark x1="23906" y1="91591" x2="23906" y2="91591"/>
                        <a14:backgroundMark x1="39219" y1="76364" x2="39219" y2="76364"/>
                        <a14:backgroundMark x1="41875" y1="60909" x2="41875" y2="60909"/>
                        <a14:backgroundMark x1="42188" y1="56364" x2="42188" y2="56364"/>
                        <a14:backgroundMark x1="32344" y1="73409" x2="32344" y2="73409"/>
                        <a14:backgroundMark x1="40625" y1="80682" x2="40625" y2="80682"/>
                        <a14:backgroundMark x1="54688" y1="83636" x2="54688" y2="83636"/>
                        <a14:backgroundMark x1="53750" y1="92045" x2="53750" y2="92045"/>
                        <a14:backgroundMark x1="68906" y1="98636" x2="68906" y2="98636"/>
                        <a14:backgroundMark x1="52812" y1="95000" x2="52812" y2="95000"/>
                        <a14:backgroundMark x1="40625" y1="74545" x2="40625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084"/>
          <a:stretch/>
        </p:blipFill>
        <p:spPr>
          <a:xfrm>
            <a:off x="-2124744" y="4095475"/>
            <a:ext cx="6096000" cy="27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980728"/>
            <a:ext cx="4320480" cy="56166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Планета е голямо космическо тяло, което се върти около звезда и отразява нейната светлина.</a:t>
            </a:r>
          </a:p>
          <a:p>
            <a:r>
              <a:rPr lang="bg-BG" dirty="0"/>
              <a:t>Открити са осем планети в нашата Слънчева система. Меркурий, Венера, Земя и Марс са планети, разположени сравнително близо до Слънцето. Те са скалисти планети. По-отдалечени от Слънцето са планетите Юпитер, Сатурн, Уран, Нептун, които представляват огромни кълба газ.</a:t>
            </a:r>
          </a:p>
          <a:p>
            <a:r>
              <a:rPr lang="bg-BG" dirty="0"/>
              <a:t>Слънчевата система е група астрономически обекти, включваща Слънцето и всички обекти на орбита около него — астероиди, комети, планети, планети-джуджета, спътници, междупланетарен прах и газ. </a:t>
            </a:r>
          </a:p>
        </p:txBody>
      </p:sp>
      <p:pic>
        <p:nvPicPr>
          <p:cNvPr id="5" name="Picture 4" descr="https://www.razberi.info/images/655-402-slynchevata-siste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1812"/>
            <a:ext cx="3939540" cy="241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79" y="476672"/>
            <a:ext cx="2756185" cy="342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8467" y="31202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Какво е планета?</a:t>
            </a:r>
            <a:endParaRPr lang="bg-BG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4499992" y="476672"/>
            <a:ext cx="432048" cy="5040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4-Point Star 8"/>
          <p:cNvSpPr/>
          <p:nvPr/>
        </p:nvSpPr>
        <p:spPr>
          <a:xfrm rot="2700000">
            <a:off x="4499992" y="476672"/>
            <a:ext cx="432048" cy="504056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032649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Меркурий</a:t>
            </a:r>
            <a:endParaRPr lang="bg-BG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8024" y="1340768"/>
            <a:ext cx="3960440" cy="50405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МЕРКУРИЙ</a:t>
            </a:r>
            <a:r>
              <a:rPr lang="bg-BG" dirty="0"/>
              <a:t> – планетата, която е най-близо до Слънцето</a:t>
            </a:r>
            <a:r>
              <a:rPr lang="en-US" dirty="0"/>
              <a:t>.</a:t>
            </a:r>
            <a:endParaRPr lang="bg-BG" dirty="0"/>
          </a:p>
          <a:p>
            <a:r>
              <a:rPr lang="bg-BG" dirty="0"/>
              <a:t>Температурата на Меркурий е много висока.</a:t>
            </a:r>
          </a:p>
          <a:p>
            <a:r>
              <a:rPr lang="bg-BG" dirty="0"/>
              <a:t>Меркурий е втората по големина планета в нашата слънчева система. Единствено Плутон е по-малка от нея. По размер Меркурий е приблизително колкото нашата Луна. Тя е много близо до Слънцето и обикаля около него по-бързо от всяка една друга планета. От Земята, Меркурий може да се види точно преди изгрев или точно след залез слънце, но не и посред нощ. </a:t>
            </a:r>
          </a:p>
        </p:txBody>
      </p:sp>
      <p:pic>
        <p:nvPicPr>
          <p:cNvPr id="5" name="Picture 4" descr="Меркур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52028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mks-onlain.ru/wp-content/uploads/2016/07/Merkurij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44827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1979712" y="404664"/>
            <a:ext cx="576064" cy="57606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8997899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Венера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4392488" cy="2952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ВЕНЕРА</a:t>
            </a:r>
            <a:r>
              <a:rPr lang="bg-BG" dirty="0"/>
              <a:t> – е втората планета след Слънцето.</a:t>
            </a:r>
          </a:p>
          <a:p>
            <a:r>
              <a:rPr lang="bg-BG" dirty="0"/>
              <a:t>Носи името на римската богиня на любовта и красотата вероятно заради яркия си блясък. </a:t>
            </a:r>
          </a:p>
          <a:p>
            <a:r>
              <a:rPr lang="bg-BG" dirty="0"/>
              <a:t>Дебелата облачна покривка пропуска до повърхността на планетата малко слънчева светлина, но задържа топлината и не и позволява да се разсее обратно в космическото пространство.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4437112"/>
            <a:ext cx="4464496" cy="22322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На повърхността на Венера температурата достига около 464 градуса, докато температурата на най-високите облаци варира до минус 149 градуса. От всички планети Венера се доближава най-много по размери до Земята. </a:t>
            </a:r>
          </a:p>
        </p:txBody>
      </p:sp>
      <p:pic>
        <p:nvPicPr>
          <p:cNvPr id="7" name="Picture 6" descr="Вене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30425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ttps://www.fototapety24.net/fotografia/700/43026549/sztuka-planeta-mars-jowisz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08823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5-Point Star 8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884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Земя</a:t>
            </a:r>
          </a:p>
        </p:txBody>
      </p:sp>
      <p:pic>
        <p:nvPicPr>
          <p:cNvPr id="5" name="Picture 4" descr="Зем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" y="4052664"/>
            <a:ext cx="2520280" cy="2483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://www.az-jenata.bg/media/az-jenata/files/articles/640x480/d7c7e1eaad19477628e24154e60530d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44" y="4077072"/>
            <a:ext cx="3468572" cy="252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611560" y="1052736"/>
            <a:ext cx="7632848" cy="27363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Планетата </a:t>
            </a:r>
            <a:r>
              <a:rPr lang="bg-BG" b="1" dirty="0" smtClean="0"/>
              <a:t>ЗЕМЯ</a:t>
            </a:r>
            <a:r>
              <a:rPr lang="bg-BG" dirty="0" smtClean="0"/>
              <a:t>, нашият общ дом е третата по отдалеченост от Слънцето.</a:t>
            </a:r>
          </a:p>
          <a:p>
            <a:r>
              <a:rPr lang="bg-BG" dirty="0" smtClean="0"/>
              <a:t>Земята е най-голямата и най-плътната от четирите вътрешни планети, само тук учените са сигурни, че има геоложка дейност, като земетресения и вулкани. Тя е единствената планета, за която е сигурно, че има живот.</a:t>
            </a:r>
            <a:r>
              <a:rPr lang="bg-BG" dirty="0"/>
              <a:t> Тя обикаля около Слънцето на разстояние 150 милиона км</a:t>
            </a:r>
            <a:r>
              <a:rPr lang="en-US" dirty="0"/>
              <a:t>.</a:t>
            </a:r>
            <a:r>
              <a:rPr lang="bg-BG" dirty="0"/>
              <a:t> за около 365,25 дни. Нашата планета е една от малките по размери и маса. Нейният среден радиус е 6370 км, а масата й – около 61024 кг. </a:t>
            </a:r>
            <a:endParaRPr lang="bg-BG" dirty="0"/>
          </a:p>
        </p:txBody>
      </p:sp>
      <p:sp>
        <p:nvSpPr>
          <p:cNvPr id="9" name="5-Point Star 8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618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7504" y="764704"/>
            <a:ext cx="4032448" cy="39604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 smtClean="0"/>
              <a:t>Луната</a:t>
            </a:r>
            <a:r>
              <a:rPr lang="bg-BG" dirty="0" smtClean="0"/>
              <a:t> определено не е планета. Тя е една от повечето от триста по-малки небесни тела, които обикалят планетите от Слънчевата система.</a:t>
            </a:r>
          </a:p>
          <a:p>
            <a:r>
              <a:rPr lang="bg-BG" dirty="0" smtClean="0"/>
              <a:t>Луната е първото такова небесно тяло, за което хората са знаели, най-малкото защото тя винаги е била видима от Земята! След 1665 г., когато астрономите наблюдават луни около други планети, думата луна започва да се използва като събирателен термин за всички тях.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462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srgbClr val="0070C0"/>
                </a:solidFill>
              </a:rPr>
              <a:t>Луна</a:t>
            </a:r>
            <a:endParaRPr lang="bg-BG" sz="4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941168"/>
            <a:ext cx="4248472" cy="17728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Луната има гравитационно притегляне към Земята и тя е тази, която причинява приливите и отливите на океана. Латинското наименование на Луната е "Luna", и тя е на около 240 000 мили далеч от Земята.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06052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00960"/>
            <a:ext cx="3545882" cy="199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2236498" y="182543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762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Марс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0032" y="1412776"/>
            <a:ext cx="3816424" cy="48245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/>
              <a:t>МАРС</a:t>
            </a:r>
            <a:r>
              <a:rPr lang="bg-BG" dirty="0"/>
              <a:t> е четвъртата планета след Слънцето.</a:t>
            </a:r>
          </a:p>
          <a:p>
            <a:r>
              <a:rPr lang="bg-BG" dirty="0"/>
              <a:t>Марс е кръстена на гръцкия бог на войната. Тя понякога е наричана и червената планета, тъй като повечето от нейната повърхност е покрита с червеникави скали, прах и почва.</a:t>
            </a:r>
          </a:p>
          <a:p>
            <a:r>
              <a:rPr lang="bg-BG" dirty="0"/>
              <a:t>Заради червеникавия й цвят я наричат още Червената планета. Марс е два пъти по-малък от Земята. Тънката му, силно разредена атмосфера се състои предимно от въглероден диоксид и други газове и хорана не биха могли да я дишат. </a:t>
            </a:r>
          </a:p>
        </p:txBody>
      </p:sp>
      <p:pic>
        <p:nvPicPr>
          <p:cNvPr id="4" name="Picture 3" descr="Мар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120900" cy="212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www.daskalo.com/ponyo/files/2015/11/%D0%BC%D0%B0%D1%80%D1%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5" y="4149080"/>
            <a:ext cx="2976245" cy="2230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-Point Star 5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5380573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Юпитер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1296144"/>
            <a:ext cx="4032448" cy="5157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Юпитер е най-голямата планета в Слънчевата система. Толкова голяма, че на нея могат да се поберат останалите планети и пак да остане свободно място. Планетата носи името на върховния римски бог. Юпитер представлява огромно кълбо от газове, предимно водород и хелий. Хелий е газът, благодарение на който балоните летят във въздуха, а водородът влиза в състава на водата. Ядрото на гигантската планета най-вероятно представлява гореща течност, подобна на гъста супа. Юпитер не е особено гостоприемен. </a:t>
            </a:r>
          </a:p>
        </p:txBody>
      </p:sp>
      <p:pic>
        <p:nvPicPr>
          <p:cNvPr id="4" name="Picture 3" descr="Юпите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6144"/>
            <a:ext cx="2232248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sudarshana.ru/wp-content/uploads/2017/09/%D0%AE%D0%BF%D0%B8%D1%82%D0%B5%D1%80-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01" y="4437112"/>
            <a:ext cx="3240360" cy="190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-Point Star 5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727482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1000">
              <a:schemeClr val="accent5">
                <a:lumMod val="40000"/>
                <a:lumOff val="60000"/>
              </a:schemeClr>
            </a:gs>
            <a:gs pos="98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bg-BG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Сатурн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980728"/>
            <a:ext cx="4104456" cy="35283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Сатурн е шестата по отдалеченост от Слънцето планета. Кръстена е на бога на земеделието в римската митология. Планетата се вижда дори и без телескоп, но прословутите и пръстени не могат да се наблюдават без помощта на този уред. Астрономът Галилео Галилей пръв използвал телескоп, за да изучава планетата. Подобно на Юпитер, Нептун и Уран Сатурн е газова планета.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4797152"/>
            <a:ext cx="4104456" cy="18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Образуван е предимно от водород и хелий. Сатурн е покрит с разноцветни облачни ивици и е заобиколен от многобройни пръстени, съставени от ледени частици с различна големина</a:t>
            </a:r>
            <a:r>
              <a:rPr lang="bg-BG" dirty="0" smtClean="0"/>
              <a:t>.. </a:t>
            </a:r>
            <a:endParaRPr lang="bg-BG" dirty="0"/>
          </a:p>
        </p:txBody>
      </p:sp>
      <p:pic>
        <p:nvPicPr>
          <p:cNvPr id="6" name="Picture 5" descr="Сатур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53" y="1196752"/>
            <a:ext cx="29523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poznanie.net/wp-content/uploads/2016/05/saturn-strashilishteto-v-astrologia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53" y="4365104"/>
            <a:ext cx="2952328" cy="211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5868144" y="476672"/>
            <a:ext cx="432048" cy="4320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9296860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1112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Меркурий</vt:lpstr>
      <vt:lpstr>Венера</vt:lpstr>
      <vt:lpstr>Земя</vt:lpstr>
      <vt:lpstr>PowerPoint Presentation</vt:lpstr>
      <vt:lpstr>Марс</vt:lpstr>
      <vt:lpstr>Юпитер</vt:lpstr>
      <vt:lpstr>Сатурн</vt:lpstr>
      <vt:lpstr>Уран</vt:lpstr>
      <vt:lpstr>Нептун</vt:lpstr>
      <vt:lpstr>Плутон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22</dc:creator>
  <cp:lastModifiedBy>22</cp:lastModifiedBy>
  <cp:revision>11</cp:revision>
  <dcterms:created xsi:type="dcterms:W3CDTF">2019-05-15T06:00:59Z</dcterms:created>
  <dcterms:modified xsi:type="dcterms:W3CDTF">2019-05-15T07:30:02Z</dcterms:modified>
</cp:coreProperties>
</file>