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66E"/>
    <a:srgbClr val="1D7214"/>
    <a:srgbClr val="497DB9"/>
    <a:srgbClr val="377AB7"/>
    <a:srgbClr val="DDDDDD"/>
    <a:srgbClr val="B2B2B2"/>
    <a:srgbClr val="0F2145"/>
    <a:srgbClr val="020A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4" autoAdjust="0"/>
    <p:restoredTop sz="94660"/>
  </p:normalViewPr>
  <p:slideViewPr>
    <p:cSldViewPr>
      <p:cViewPr varScale="1">
        <p:scale>
          <a:sx n="69" d="100"/>
          <a:sy n="69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>
              <a:gd name="T0" fmla="*/ 5865 w 5865"/>
              <a:gd name="T1" fmla="*/ 2870 h 4333"/>
              <a:gd name="T2" fmla="*/ 4934 w 5865"/>
              <a:gd name="T3" fmla="*/ 3427 h 4333"/>
              <a:gd name="T4" fmla="*/ 3003 w 5865"/>
              <a:gd name="T5" fmla="*/ 3839 h 4333"/>
              <a:gd name="T6" fmla="*/ 1319 w 5865"/>
              <a:gd name="T7" fmla="*/ 3610 h 4333"/>
              <a:gd name="T8" fmla="*/ 145 w 5865"/>
              <a:gd name="T9" fmla="*/ 2327 h 4333"/>
              <a:gd name="T10" fmla="*/ 519 w 5865"/>
              <a:gd name="T11" fmla="*/ 553 h 4333"/>
              <a:gd name="T12" fmla="*/ 1130 w 5865"/>
              <a:gd name="T13" fmla="*/ 8 h 4333"/>
              <a:gd name="T14" fmla="*/ 98 w 5865"/>
              <a:gd name="T15" fmla="*/ 0 h 4333"/>
              <a:gd name="T16" fmla="*/ 94 w 5865"/>
              <a:gd name="T17" fmla="*/ 4328 h 4333"/>
              <a:gd name="T18" fmla="*/ 5862 w 5865"/>
              <a:gd name="T19" fmla="*/ 4333 h 4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Freeform 16"/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>
              <a:gd name="T0" fmla="*/ 0 w 5770"/>
              <a:gd name="T1" fmla="*/ 445 h 4325"/>
              <a:gd name="T2" fmla="*/ 0 w 5770"/>
              <a:gd name="T3" fmla="*/ 4322 h 4325"/>
              <a:gd name="T4" fmla="*/ 3976 w 5770"/>
              <a:gd name="T5" fmla="*/ 4325 h 4325"/>
              <a:gd name="T6" fmla="*/ 4975 w 5770"/>
              <a:gd name="T7" fmla="*/ 3860 h 4325"/>
              <a:gd name="T8" fmla="*/ 5770 w 5770"/>
              <a:gd name="T9" fmla="*/ 3261 h 4325"/>
              <a:gd name="T10" fmla="*/ 5770 w 5770"/>
              <a:gd name="T11" fmla="*/ 2818 h 4325"/>
              <a:gd name="T12" fmla="*/ 4865 w 5770"/>
              <a:gd name="T13" fmla="*/ 3312 h 4325"/>
              <a:gd name="T14" fmla="*/ 2853 w 5770"/>
              <a:gd name="T15" fmla="*/ 3778 h 4325"/>
              <a:gd name="T16" fmla="*/ 1025 w 5770"/>
              <a:gd name="T17" fmla="*/ 3403 h 4325"/>
              <a:gd name="T18" fmla="*/ 129 w 5770"/>
              <a:gd name="T19" fmla="*/ 2288 h 4325"/>
              <a:gd name="T20" fmla="*/ 531 w 5770"/>
              <a:gd name="T21" fmla="*/ 514 h 4325"/>
              <a:gd name="T22" fmla="*/ 1080 w 5770"/>
              <a:gd name="T23" fmla="*/ 2 h 4325"/>
              <a:gd name="T24" fmla="*/ 481 w 5770"/>
              <a:gd name="T25" fmla="*/ 0 h 4325"/>
              <a:gd name="T26" fmla="*/ 184 w 5770"/>
              <a:gd name="T27" fmla="*/ 248 h 4325"/>
              <a:gd name="T28" fmla="*/ 0 w 5770"/>
              <a:gd name="T29" fmla="*/ 44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590800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962400"/>
            <a:ext cx="6400800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067A-D778-4EE9-AB51-27B65BE391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8EC44-6A4D-429A-94DB-E44569BB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85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135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519A64E-B7DA-4F3C-BCFD-904CE4300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4D32-541D-4886-9786-9A17E5FF1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5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8EB21-C7FF-49BF-985B-36EAD83712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88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14B7-22BA-432B-810C-3F1E794510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2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03CD4-8FDD-4BB3-8736-8CC30EB28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64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B9FAE-ECF9-4126-B1F3-0B5D285B15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94A80-22A6-4F28-A731-DA55384EBB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0F564-4634-4EB9-A9A5-2ADA1CF170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3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0CEC2-7F31-4FC1-92FA-E93440BF5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7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ltGray">
          <a:xfrm>
            <a:off x="0" y="304800"/>
            <a:ext cx="9144000" cy="6096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/>
        </p:nvSpPr>
        <p:spPr bwMode="ltGray">
          <a:xfrm>
            <a:off x="0" y="5167313"/>
            <a:ext cx="9158288" cy="1701800"/>
          </a:xfrm>
          <a:custGeom>
            <a:avLst/>
            <a:gdLst>
              <a:gd name="T0" fmla="*/ 6 w 5769"/>
              <a:gd name="T1" fmla="*/ 1072 h 1072"/>
              <a:gd name="T2" fmla="*/ 0 w 5769"/>
              <a:gd name="T3" fmla="*/ 356 h 1072"/>
              <a:gd name="T4" fmla="*/ 1975 w 5769"/>
              <a:gd name="T5" fmla="*/ 914 h 1072"/>
              <a:gd name="T6" fmla="*/ 5769 w 5769"/>
              <a:gd name="T7" fmla="*/ 0 h 1072"/>
              <a:gd name="T8" fmla="*/ 5766 w 5769"/>
              <a:gd name="T9" fmla="*/ 1072 h 1072"/>
              <a:gd name="T10" fmla="*/ 6 w 5769"/>
              <a:gd name="T11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ltGray">
          <a:xfrm>
            <a:off x="-9525" y="5776913"/>
            <a:ext cx="9153525" cy="1095375"/>
          </a:xfrm>
          <a:custGeom>
            <a:avLst/>
            <a:gdLst>
              <a:gd name="T0" fmla="*/ 6 w 5766"/>
              <a:gd name="T1" fmla="*/ 690 h 690"/>
              <a:gd name="T2" fmla="*/ 0 w 5766"/>
              <a:gd name="T3" fmla="*/ 362 h 690"/>
              <a:gd name="T4" fmla="*/ 1999 w 5766"/>
              <a:gd name="T5" fmla="*/ 603 h 690"/>
              <a:gd name="T6" fmla="*/ 5766 w 5766"/>
              <a:gd name="T7" fmla="*/ 0 h 690"/>
              <a:gd name="T8" fmla="*/ 5766 w 5766"/>
              <a:gd name="T9" fmla="*/ 690 h 690"/>
              <a:gd name="T10" fmla="*/ 6 w 5766"/>
              <a:gd name="T11" fmla="*/ 69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6" h="690">
                <a:moveTo>
                  <a:pt x="6" y="690"/>
                </a:moveTo>
                <a:lnTo>
                  <a:pt x="0" y="362"/>
                </a:lnTo>
                <a:cubicBezTo>
                  <a:pt x="211" y="392"/>
                  <a:pt x="1078" y="610"/>
                  <a:pt x="1999" y="603"/>
                </a:cubicBezTo>
                <a:cubicBezTo>
                  <a:pt x="2920" y="596"/>
                  <a:pt x="4596" y="485"/>
                  <a:pt x="5766" y="0"/>
                </a:cubicBezTo>
                <a:lnTo>
                  <a:pt x="5766" y="690"/>
                </a:lnTo>
                <a:lnTo>
                  <a:pt x="6" y="6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135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21F369E-0ABF-429C-B875-0DD31745F0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bg-BG" dirty="0" smtClean="0"/>
              <a:t>Слънчева система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УРАН</a:t>
            </a:r>
            <a:r>
              <a:rPr lang="bg-BG" dirty="0"/>
              <a:t>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2448272" cy="2332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4587877" y="927206"/>
            <a:ext cx="3744416" cy="3015625"/>
          </a:xfrm>
          <a:prstGeom prst="cloudCallout">
            <a:avLst>
              <a:gd name="adj1" fmla="val -61987"/>
              <a:gd name="adj2" fmla="val 550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Тя е газов гигант и е трета по размери и четвърта по маса в Слънчевата система. </a:t>
            </a:r>
            <a:endParaRPr lang="bg-BG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1\Desktop\Състезание ИТ\6 клас\Допълнителни изображения\1 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2922966"/>
            <a:ext cx="1379930" cy="27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4085" y="429309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Въпреки, че е видима с невъоръжено око подобно на петте класически планети, Уран не е наблюдавана от древните астрономи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заради мъжделивостта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около планетата. Сър Уилям Хершел оповестява откритието на планетата на 13 март 1781, с което разширява границите на познатата Слънчева система за пръв път в модерната история.</a:t>
            </a:r>
            <a:endParaRPr lang="bg-BG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74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2222E-6 -2.31214E-6 L 0.40486 0.11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43" y="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g-B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НЕПТУН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587877" y="927206"/>
            <a:ext cx="3744416" cy="3015625"/>
          </a:xfrm>
          <a:prstGeom prst="cloudCallout">
            <a:avLst>
              <a:gd name="adj1" fmla="val -84187"/>
              <a:gd name="adj2" fmla="val -60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Носи името на древноримския бог на морето. Планетата е открита през 1846 година. </a:t>
            </a:r>
            <a:endParaRPr lang="bg-BG" sz="2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836712"/>
            <a:ext cx="13350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36370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Планетата се върти бързо около оста си. Едно пълно завъртане отнема 16,1 часа. Това означава, че денонощието и е 2/3 от земното. Годината на Нептун обаче е много по-дълга от земната. В нея има 60 225 денонощия. Това е времето, за което Нептун прави една пълна обиколка около Слънцето. От откриването му през 1846 година досега на Нептун все още е същата година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4108449"/>
            <a:ext cx="3636912" cy="2426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5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3.33333E-6 L 0.34427 0.019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5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0928"/>
            <a:ext cx="8229600" cy="563562"/>
          </a:xfrm>
        </p:spPr>
        <p:txBody>
          <a:bodyPr/>
          <a:lstStyle/>
          <a:p>
            <a:r>
              <a:rPr lang="bg-BG" sz="4400" dirty="0" smtClean="0"/>
              <a:t>Благодаря</a:t>
            </a:r>
            <a:r>
              <a:rPr lang="bg-BG" dirty="0" smtClean="0"/>
              <a:t> за вниманието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26800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е планета?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 smtClean="0"/>
              <a:t>	</a:t>
            </a:r>
            <a:endParaRPr lang="bg-BG" sz="2400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149080"/>
            <a:ext cx="3944937" cy="242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1115616" y="1052736"/>
            <a:ext cx="4608512" cy="2736304"/>
          </a:xfrm>
          <a:prstGeom prst="cloudCallout">
            <a:avLst>
              <a:gd name="adj1" fmla="val 73264"/>
              <a:gd name="adj2" fmla="val 4579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Планета е голямо космическо тяло, което се върти около звезда и отразява нейната светлина.</a:t>
            </a:r>
            <a:endParaRPr lang="bg-BG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1\Desktop\Състезание ИТ\6 клас\Допълнителни изображения\1 b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496" y="2075679"/>
            <a:ext cx="2088232" cy="41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3.06358E-6 L -0.24809 0.115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ъстезание ИТ\6 клас\Допълнителни изображения\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3440318" cy="233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Състезание ИТ\6 клас\Допълнителни изображения\2 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2691904"/>
            <a:ext cx="1339447" cy="2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067944" y="908720"/>
            <a:ext cx="4320480" cy="3096344"/>
          </a:xfrm>
          <a:prstGeom prst="cloudCallout">
            <a:avLst>
              <a:gd name="adj1" fmla="val -83645"/>
              <a:gd name="adj2" fmla="val 655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Открити са осем планети в нашата Слънчева система. Меркурий, Венера,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Земя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Марс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bg-BG" sz="2000" b="1" dirty="0">
                <a:solidFill>
                  <a:schemeClr val="accent6">
                    <a:lumMod val="50000"/>
                  </a:schemeClr>
                </a:solidFill>
              </a:rPr>
              <a:t> Юпитер, Сатурн, Уран, Нептун</a:t>
            </a:r>
          </a:p>
        </p:txBody>
      </p:sp>
      <p:pic>
        <p:nvPicPr>
          <p:cNvPr id="3076" name="Picture 4" descr="C:\Users\1\Desktop\Състезание ИТ\6 клас\Допълнителни изображения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005" y="4221088"/>
            <a:ext cx="3940944" cy="24278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29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1.48148E-6 L 0.25746 0.1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5816" y="332656"/>
            <a:ext cx="3024336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bg-BG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МЕРКУРИЙ</a:t>
            </a:r>
            <a:endParaRPr lang="bg-BG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 descr="http://mks-onlain.ru/wp-content/uploads/2016/07/Merkurij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0768"/>
            <a:ext cx="1989455" cy="1989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loud Callout 3"/>
          <p:cNvSpPr/>
          <p:nvPr/>
        </p:nvSpPr>
        <p:spPr>
          <a:xfrm>
            <a:off x="899592" y="917431"/>
            <a:ext cx="4320480" cy="3096344"/>
          </a:xfrm>
          <a:prstGeom prst="cloudCallout">
            <a:avLst>
              <a:gd name="adj1" fmla="val 66109"/>
              <a:gd name="adj2" fmla="val 4762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dirty="0" smtClean="0"/>
              <a:t> </a:t>
            </a:r>
            <a:r>
              <a:rPr lang="bg-BG" sz="2000" b="1" dirty="0">
                <a:solidFill>
                  <a:schemeClr val="bg1"/>
                </a:solidFill>
              </a:rPr>
              <a:t>П</a:t>
            </a:r>
            <a:r>
              <a:rPr lang="bg-BG" sz="2000" b="1" dirty="0" smtClean="0">
                <a:solidFill>
                  <a:schemeClr val="bg1"/>
                </a:solidFill>
              </a:rPr>
              <a:t>ланетата</a:t>
            </a:r>
            <a:r>
              <a:rPr lang="bg-BG" sz="2000" b="1" dirty="0">
                <a:solidFill>
                  <a:schemeClr val="bg1"/>
                </a:solidFill>
              </a:rPr>
              <a:t>, която е най-близо до Слънцето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  <a:endParaRPr lang="bg-BG" sz="2000" b="1" dirty="0">
              <a:solidFill>
                <a:schemeClr val="bg1"/>
              </a:solidFill>
            </a:endParaRPr>
          </a:p>
          <a:p>
            <a:pPr algn="ctr"/>
            <a:r>
              <a:rPr lang="bg-BG" sz="2000" b="1" dirty="0">
                <a:solidFill>
                  <a:schemeClr val="bg1"/>
                </a:solidFill>
              </a:rPr>
              <a:t>Температурата на Меркурий е много висока.</a:t>
            </a:r>
          </a:p>
        </p:txBody>
      </p:sp>
      <p:pic>
        <p:nvPicPr>
          <p:cNvPr id="4098" name="Picture 2" descr="C:\Users\1\Desktop\Състезание ИТ\6 клас\Допълнителни изображения\1 bo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376" y="2636912"/>
            <a:ext cx="1676400" cy="332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8108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 размер Меркурий 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приблизително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колкото нашата Луна. Тя е много близо до Слънцето и обикаля около него по-бързо от всяка една друга планета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bg-BG" dirty="0"/>
              <a:t>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Температурата на повърхността варира от -180 до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430°C</a:t>
            </a:r>
            <a:r>
              <a:rPr lang="bg-BG" dirty="0"/>
              <a:t>.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-0.2908 0.0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6774" y="321683"/>
            <a:ext cx="3096344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g-B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ВЕНЕРА</a:t>
            </a:r>
            <a:r>
              <a:rPr lang="bg-BG" sz="3200" dirty="0" smtClean="0">
                <a:solidFill>
                  <a:srgbClr val="FFC000"/>
                </a:solidFill>
              </a:rPr>
              <a:t>	</a:t>
            </a:r>
            <a:endParaRPr lang="bg-BG" sz="3200" dirty="0">
              <a:solidFill>
                <a:srgbClr val="FFC000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899592" y="917431"/>
            <a:ext cx="4680520" cy="2727593"/>
          </a:xfrm>
          <a:prstGeom prst="cloudCallout">
            <a:avLst>
              <a:gd name="adj1" fmla="val 75285"/>
              <a:gd name="adj2" fmla="val -67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Носи името на римската богиня на любовта и красотата вероятно заради яркия си блясък. </a:t>
            </a:r>
            <a:endParaRPr lang="bg-BG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56992"/>
            <a:ext cx="231552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003" y="404663"/>
            <a:ext cx="13350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576" y="430616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  През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определена част от годината тя свети ярко на запад като Вечерница непосредствено след залез. През друга част от годината се наблюдава преди изгрев на източния хоризонт като Зорница. </a:t>
            </a:r>
            <a:endParaRPr lang="bg-BG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4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3.7037E-6 L -0.2217 0.1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4910" y="321684"/>
            <a:ext cx="2133234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g-BG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ЗЕМЯ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899592" y="917431"/>
            <a:ext cx="3744416" cy="3015625"/>
          </a:xfrm>
          <a:prstGeom prst="cloudCallout">
            <a:avLst>
              <a:gd name="adj1" fmla="val 90455"/>
              <a:gd name="adj2" fmla="val 1138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2000" b="1" dirty="0">
                <a:solidFill>
                  <a:schemeClr val="bg1"/>
                </a:solidFill>
              </a:rPr>
              <a:t>Тя е единствената планета, за която е сигурно, че има живот.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996952"/>
            <a:ext cx="21574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1\Desktop\Състезание ИТ\6 клас\Допълнителни изображения\1 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400709"/>
            <a:ext cx="1379930" cy="27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6144" y="409211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Земята е най-голямата и най-плътната от четирите вътрешни планети, само тук учените са сигурни, че има геоложка дейност, като земетресения и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</a:rPr>
              <a:t>вулкани. </a:t>
            </a:r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Земята има един естествен спътник, Луната, която е единственият голям спътник на земна планета в Слънчевата система.</a:t>
            </a:r>
            <a:endParaRPr lang="bg-BG" b="1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38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-0.2908 0.08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9832" y="260648"/>
            <a:ext cx="3097797" cy="5847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g-BG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МАРС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Cloud Callout 2"/>
          <p:cNvSpPr/>
          <p:nvPr/>
        </p:nvSpPr>
        <p:spPr>
          <a:xfrm>
            <a:off x="4606529" y="869831"/>
            <a:ext cx="3744416" cy="3015625"/>
          </a:xfrm>
          <a:prstGeom prst="cloudCallout">
            <a:avLst>
              <a:gd name="adj1" fmla="val 21634"/>
              <a:gd name="adj2" fmla="val 678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Марс е кръстена на гръцкия бог на войната. </a:t>
            </a:r>
            <a:r>
              <a:rPr lang="bg-BG" sz="2000" b="1" dirty="0" smtClean="0">
                <a:solidFill>
                  <a:schemeClr val="bg1"/>
                </a:solidFill>
              </a:rPr>
              <a:t>Тя </a:t>
            </a:r>
            <a:r>
              <a:rPr lang="bg-BG" sz="2000" b="1" dirty="0">
                <a:solidFill>
                  <a:schemeClr val="bg1"/>
                </a:solidFill>
              </a:rPr>
              <a:t>е на 228 милиона километра далеч от Слънцето.</a:t>
            </a:r>
          </a:p>
          <a:p>
            <a:pPr algn="ctr"/>
            <a:endParaRPr lang="bg-BG" sz="20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6" y="4221088"/>
            <a:ext cx="212090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1560" y="1340768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90000"/>
                  </a:schemeClr>
                </a:solidFill>
              </a:rPr>
              <a:t>Заради </a:t>
            </a:r>
            <a:r>
              <a:rPr lang="bg-BG" b="1" dirty="0">
                <a:solidFill>
                  <a:schemeClr val="tx2">
                    <a:lumMod val="90000"/>
                  </a:schemeClr>
                </a:solidFill>
              </a:rPr>
              <a:t>червеникавия й цвят я наричат още Червената планета. Марс е два пъти по-малък от Земята. Тънката му, силно разредена атмосфера се състои предимно от въглероден диоксид и други газове и хорана не биха могли да я дишат. </a:t>
            </a:r>
            <a:endParaRPr lang="bg-BG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3429000"/>
            <a:ext cx="13350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2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-3.7037E-6 L -0.2217 0.1141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3456384" cy="31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19872" y="332656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ЮПИТЕР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606529" y="869831"/>
            <a:ext cx="3744416" cy="3015625"/>
          </a:xfrm>
          <a:prstGeom prst="cloudCallout">
            <a:avLst>
              <a:gd name="adj1" fmla="val 21634"/>
              <a:gd name="adj2" fmla="val 6788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Юпитер е най-голямата планета в Слънчевата система. 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43226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90000"/>
                  </a:schemeClr>
                </a:solidFill>
              </a:rPr>
              <a:t>Толкова голяма, че на нея могат да се поберат останалите планети и пак да остане свободно място. Планетата носи името на върховния римски бог. Юпитер представлява огромно кълбо от газове, предимно водород и хелий. </a:t>
            </a:r>
            <a:endParaRPr lang="bg-BG" b="1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6" name="Picture 2" descr="C:\Users\1\Desktop\Състезание ИТ\6 клас\Допълнителни изображения\1 bo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489" y="3336685"/>
            <a:ext cx="1379930" cy="274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42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33333E-6 -3.33333E-6 L -0.2908 0.08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САТУРН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8" y="1052736"/>
            <a:ext cx="2985045" cy="2239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37422" y="3287245"/>
            <a:ext cx="3744416" cy="3015625"/>
          </a:xfrm>
          <a:prstGeom prst="cloudCallout">
            <a:avLst>
              <a:gd name="adj1" fmla="val 74545"/>
              <a:gd name="adj2" fmla="val 122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Сатурн е шестата по отдалеченост от Слънцето планета. </a:t>
            </a:r>
            <a:endParaRPr lang="bg-BG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27984" y="12687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Образуван е предимно от водород и хелий. Сатурн е покрит с разноцветни облачни ивици и е заобиколен от многобройни пръстени, съставени от ледени частици с различна големина. Сатурн прави една обиколка около Слънцето за 29 години и 5 месеца.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bg-BG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20" y="3429000"/>
            <a:ext cx="1335087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049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4.07407E-6 L -0.35642 0.051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">
  <a:themeElements>
    <a:clrScheme name="sample_dark 3">
      <a:dk1>
        <a:srgbClr val="969696"/>
      </a:dk1>
      <a:lt1>
        <a:srgbClr val="FFFFFF"/>
      </a:lt1>
      <a:dk2>
        <a:srgbClr val="003399"/>
      </a:dk2>
      <a:lt2>
        <a:srgbClr val="FCF8A2"/>
      </a:lt2>
      <a:accent1>
        <a:srgbClr val="5AB14B"/>
      </a:accent1>
      <a:accent2>
        <a:srgbClr val="2F7ADF"/>
      </a:accent2>
      <a:accent3>
        <a:srgbClr val="AAADCA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sampl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2">
        <a:dk1>
          <a:srgbClr val="969696"/>
        </a:dk1>
        <a:lt1>
          <a:srgbClr val="FFFFFF"/>
        </a:lt1>
        <a:dk2>
          <a:srgbClr val="551D2A"/>
        </a:dk2>
        <a:lt2>
          <a:srgbClr val="EEE5A2"/>
        </a:lt2>
        <a:accent1>
          <a:srgbClr val="557FE7"/>
        </a:accent1>
        <a:accent2>
          <a:srgbClr val="EB6363"/>
        </a:accent2>
        <a:accent3>
          <a:srgbClr val="B4ABAC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_dark 3">
        <a:dk1>
          <a:srgbClr val="969696"/>
        </a:dk1>
        <a:lt1>
          <a:srgbClr val="FFFFFF"/>
        </a:lt1>
        <a:dk2>
          <a:srgbClr val="003399"/>
        </a:dk2>
        <a:lt2>
          <a:srgbClr val="FCF8A2"/>
        </a:lt2>
        <a:accent1>
          <a:srgbClr val="5AB14B"/>
        </a:accent1>
        <a:accent2>
          <a:srgbClr val="2F7ADF"/>
        </a:accent2>
        <a:accent3>
          <a:srgbClr val="AAADCA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</Template>
  <TotalTime>85</TotalTime>
  <Words>537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</vt:lpstr>
      <vt:lpstr>Слънчева система</vt:lpstr>
      <vt:lpstr>Какво е планета?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САТУРН</vt:lpstr>
      <vt:lpstr>УРАН </vt:lpstr>
      <vt:lpstr>НЕПТУН</vt:lpstr>
      <vt:lpstr>Благодаря за вниманието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Слънчева система</dc:title>
  <dc:creator>1</dc:creator>
  <cp:lastModifiedBy>1</cp:lastModifiedBy>
  <cp:revision>13</cp:revision>
  <dcterms:created xsi:type="dcterms:W3CDTF">2019-05-15T06:06:19Z</dcterms:created>
  <dcterms:modified xsi:type="dcterms:W3CDTF">2019-05-15T07:31:55Z</dcterms:modified>
</cp:coreProperties>
</file>