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51B0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33" autoAdjust="0"/>
  </p:normalViewPr>
  <p:slideViewPr>
    <p:cSldViewPr>
      <p:cViewPr varScale="1">
        <p:scale>
          <a:sx n="100" d="100"/>
          <a:sy n="100" d="100"/>
        </p:scale>
        <p:origin x="106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169A-9177-43A9-8AF9-BC57394B8166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02792-C549-4B93-B806-912BE0D23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60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169A-9177-43A9-8AF9-BC57394B8166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02792-C549-4B93-B806-912BE0D23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195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169A-9177-43A9-8AF9-BC57394B8166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02792-C549-4B93-B806-912BE0D23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84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169A-9177-43A9-8AF9-BC57394B8166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02792-C549-4B93-B806-912BE0D23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5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169A-9177-43A9-8AF9-BC57394B8166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02792-C549-4B93-B806-912BE0D23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11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169A-9177-43A9-8AF9-BC57394B8166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02792-C549-4B93-B806-912BE0D23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02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169A-9177-43A9-8AF9-BC57394B8166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02792-C549-4B93-B806-912BE0D23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22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169A-9177-43A9-8AF9-BC57394B8166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02792-C549-4B93-B806-912BE0D23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93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169A-9177-43A9-8AF9-BC57394B8166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02792-C549-4B93-B806-912BE0D23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80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169A-9177-43A9-8AF9-BC57394B8166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02792-C549-4B93-B806-912BE0D23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59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169A-9177-43A9-8AF9-BC57394B8166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02792-C549-4B93-B806-912BE0D23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157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6000">
              <a:schemeClr val="bg1"/>
            </a:gs>
            <a:gs pos="91000">
              <a:srgbClr val="CCFF9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7169A-9177-43A9-8AF9-BC57394B8166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02792-C549-4B93-B806-912BE0D23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582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2191" y="53752"/>
            <a:ext cx="8229600" cy="1143000"/>
          </a:xfrm>
        </p:spPr>
        <p:txBody>
          <a:bodyPr/>
          <a:lstStyle/>
          <a:p>
            <a:r>
              <a:rPr lang="bg-BG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22 април ден на Земята!</a:t>
            </a:r>
            <a:endParaRPr lang="en-US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8" name="Picture 4" descr="C:\Users\Administrator\Desktop\Състезание ИТ\4 клас\Галерия\EarthDay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09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70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bg-B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Ние трябва да пазим Земята,</a:t>
            </a:r>
            <a:br>
              <a:rPr lang="bg-BG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bg-B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защото тя е наш дом!</a:t>
            </a:r>
            <a:endParaRPr lang="en-US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8315" y="4869160"/>
            <a:ext cx="6400800" cy="1752600"/>
          </a:xfrm>
        </p:spPr>
        <p:txBody>
          <a:bodyPr/>
          <a:lstStyle/>
          <a:p>
            <a:r>
              <a:rPr lang="bg-B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 следващите няколко слайда ще  изброя </a:t>
            </a:r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4</a:t>
            </a:r>
            <a:r>
              <a:rPr lang="bg-B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bg-B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причини защо трябва да пазим Земята чиста</a:t>
            </a:r>
            <a:r>
              <a:rPr lang="en-US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  <a:endParaRPr lang="en-US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Administrator\Desktop\Състезание ИТ\4 клас\Галерия\EarthDay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004" y="1850281"/>
            <a:ext cx="4019527" cy="26796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19322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5328592" cy="6263186"/>
          </a:xfrm>
        </p:spPr>
        <p:txBody>
          <a:bodyPr>
            <a:normAutofit/>
          </a:bodyPr>
          <a:lstStyle/>
          <a:p>
            <a:r>
              <a:rPr lang="bg-BG" sz="3200" dirty="0" smtClean="0">
                <a:latin typeface="Comic Sans MS" panose="030F0702030302020204" pitchFamily="66" charset="0"/>
              </a:rPr>
              <a:t>Хората отсичат дървета, изгарят ги,</a:t>
            </a:r>
            <a:br>
              <a:rPr lang="bg-BG" sz="3200" dirty="0" smtClean="0">
                <a:latin typeface="Comic Sans MS" panose="030F0702030302020204" pitchFamily="66" charset="0"/>
              </a:rPr>
            </a:br>
            <a:r>
              <a:rPr lang="bg-BG" sz="3200" dirty="0" smtClean="0">
                <a:latin typeface="Comic Sans MS" panose="030F0702030302020204" pitchFamily="66" charset="0"/>
              </a:rPr>
              <a:t>но не се замистлят, че</a:t>
            </a:r>
            <a:br>
              <a:rPr lang="bg-BG" sz="3200" dirty="0" smtClean="0">
                <a:latin typeface="Comic Sans MS" panose="030F0702030302020204" pitchFamily="66" charset="0"/>
              </a:rPr>
            </a:br>
            <a:r>
              <a:rPr lang="bg-BG" sz="3200" dirty="0" smtClean="0">
                <a:latin typeface="Comic Sans MS" panose="030F0702030302020204" pitchFamily="66" charset="0"/>
              </a:rPr>
              <a:t>те пречистват въздуха</a:t>
            </a:r>
            <a:r>
              <a:rPr lang="en-US" sz="3200" dirty="0" smtClean="0">
                <a:latin typeface="Comic Sans MS" panose="030F0702030302020204" pitchFamily="66" charset="0"/>
              </a:rPr>
              <a:t>.</a:t>
            </a:r>
            <a:r>
              <a:rPr lang="bg-BG" sz="3200" dirty="0" smtClean="0">
                <a:latin typeface="Comic Sans MS" panose="030F0702030302020204" pitchFamily="66" charset="0"/>
              </a:rPr>
              <a:t/>
            </a:r>
            <a:br>
              <a:rPr lang="bg-BG" sz="3200" dirty="0" smtClean="0">
                <a:latin typeface="Comic Sans MS" panose="030F0702030302020204" pitchFamily="66" charset="0"/>
              </a:rPr>
            </a:br>
            <a:r>
              <a:rPr lang="bg-BG" sz="3200" dirty="0" smtClean="0">
                <a:latin typeface="Comic Sans MS" panose="030F0702030302020204" pitchFamily="66" charset="0"/>
              </a:rPr>
              <a:t>Хиляди човешки същества загиват от лошия въздух</a:t>
            </a:r>
            <a:r>
              <a:rPr lang="en-US" sz="3200" dirty="0" smtClean="0">
                <a:latin typeface="Comic Sans MS" panose="030F0702030302020204" pitchFamily="66" charset="0"/>
              </a:rPr>
              <a:t>.</a:t>
            </a:r>
            <a:r>
              <a:rPr lang="bg-BG" sz="3200" dirty="0" smtClean="0">
                <a:latin typeface="Comic Sans MS" panose="030F0702030302020204" pitchFamily="66" charset="0"/>
              </a:rPr>
              <a:t/>
            </a:r>
            <a:br>
              <a:rPr lang="bg-BG" sz="3200" dirty="0" smtClean="0">
                <a:latin typeface="Comic Sans MS" panose="030F0702030302020204" pitchFamily="66" charset="0"/>
              </a:rPr>
            </a:br>
            <a:r>
              <a:rPr lang="bg-BG" sz="3200" dirty="0" smtClean="0">
                <a:latin typeface="Comic Sans MS" panose="030F0702030302020204" pitchFamily="66" charset="0"/>
              </a:rPr>
              <a:t>По тази причина ние трябва да засаждаме повече растения</a:t>
            </a:r>
            <a:r>
              <a:rPr lang="en-US" sz="3200" dirty="0" smtClean="0">
                <a:latin typeface="Comic Sans MS" panose="030F0702030302020204" pitchFamily="66" charset="0"/>
              </a:rPr>
              <a:t>.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C:\Users\Administrator\Desktop\Състезание ИТ\4 клас\Галерия\горски пожа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508" y="2257062"/>
            <a:ext cx="2975948" cy="1987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istrator\Desktop\Състезание ИТ\4 клас\Галерия\залесяван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508" y="4469461"/>
            <a:ext cx="2975948" cy="1982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istrator\Desktop\Състезание ИТ\4 клас\Галерия\изсечена гор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508" y="188640"/>
            <a:ext cx="2975948" cy="1980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59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8816" cy="6034682"/>
          </a:xfrm>
        </p:spPr>
        <p:txBody>
          <a:bodyPr>
            <a:normAutofit/>
          </a:bodyPr>
          <a:lstStyle/>
          <a:p>
            <a:r>
              <a:rPr lang="bg-BG" sz="3200" dirty="0" smtClean="0">
                <a:latin typeface="Comic Sans MS" panose="030F0702030302020204" pitchFamily="66" charset="0"/>
              </a:rPr>
              <a:t>Стотици фабрики и заводи изхвърлят</a:t>
            </a:r>
            <a:br>
              <a:rPr lang="bg-BG" sz="3200" dirty="0" smtClean="0">
                <a:latin typeface="Comic Sans MS" panose="030F0702030302020204" pitchFamily="66" charset="0"/>
              </a:rPr>
            </a:br>
            <a:r>
              <a:rPr lang="bg-BG" sz="3200" dirty="0" smtClean="0">
                <a:latin typeface="Comic Sans MS" panose="030F0702030302020204" pitchFamily="66" charset="0"/>
              </a:rPr>
              <a:t>мръсна вода в реките и моретата, </a:t>
            </a:r>
            <a:br>
              <a:rPr lang="bg-BG" sz="3200" dirty="0" smtClean="0">
                <a:latin typeface="Comic Sans MS" panose="030F0702030302020204" pitchFamily="66" charset="0"/>
              </a:rPr>
            </a:br>
            <a:r>
              <a:rPr lang="bg-BG" sz="3200" dirty="0" smtClean="0">
                <a:latin typeface="Comic Sans MS" panose="030F0702030302020204" pitchFamily="66" charset="0"/>
              </a:rPr>
              <a:t>така те убиват различни видови речни и морски животни</a:t>
            </a:r>
            <a:r>
              <a:rPr lang="en-US" sz="3200" dirty="0" smtClean="0">
                <a:latin typeface="Comic Sans MS" panose="030F0702030302020204" pitchFamily="66" charset="0"/>
              </a:rPr>
              <a:t>.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 descr="C:\Users\Administrator\Desktop\Състезание ИТ\4 клас\Галерия\замърсяване на водит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948" y="16024"/>
            <a:ext cx="3944719" cy="253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istrator\Desktop\Състезание ИТ\4 клас\Галерия\замърсяване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948" y="2708920"/>
            <a:ext cx="3944720" cy="2016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dministrator\Desktop\Състезание ИТ\4 клас\Галерия\замърсяване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025" y="4781253"/>
            <a:ext cx="389256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59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6958607" cy="2002234"/>
          </a:xfrm>
        </p:spPr>
        <p:txBody>
          <a:bodyPr>
            <a:normAutofit/>
          </a:bodyPr>
          <a:lstStyle/>
          <a:p>
            <a:r>
              <a:rPr lang="bg-BG" sz="3200" dirty="0" smtClean="0">
                <a:latin typeface="Comic Sans MS" panose="030F0702030302020204" pitchFamily="66" charset="0"/>
              </a:rPr>
              <a:t>Фабричните и автомобилните газове също нанасят такива щети</a:t>
            </a:r>
            <a:r>
              <a:rPr lang="en-US" sz="3200" dirty="0" smtClean="0">
                <a:latin typeface="Comic Sans MS" panose="030F0702030302020204" pitchFamily="66" charset="0"/>
              </a:rPr>
              <a:t>.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 descr="C:\Users\Administrator\Desktop\Състезание ИТ\4 клас\Галерия\замърсяване на въздуха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20888"/>
            <a:ext cx="6336704" cy="4213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17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96" y="188640"/>
            <a:ext cx="8229600" cy="2016224"/>
          </a:xfrm>
        </p:spPr>
        <p:txBody>
          <a:bodyPr>
            <a:normAutofit fontScale="90000"/>
          </a:bodyPr>
          <a:lstStyle/>
          <a:p>
            <a:r>
              <a:rPr lang="bg-BG" sz="3200" dirty="0" smtClean="0">
                <a:latin typeface="Comic Sans MS" panose="030F0702030302020204" pitchFamily="66" charset="0"/>
              </a:rPr>
              <a:t>Човекът обикновено хвърля безразборно</a:t>
            </a:r>
            <a:br>
              <a:rPr lang="bg-BG" sz="3200" dirty="0" smtClean="0">
                <a:latin typeface="Comic Sans MS" panose="030F0702030302020204" pitchFamily="66" charset="0"/>
              </a:rPr>
            </a:br>
            <a:r>
              <a:rPr lang="bg-BG" sz="3200" dirty="0" smtClean="0">
                <a:latin typeface="Comic Sans MS" panose="030F0702030302020204" pitchFamily="66" charset="0"/>
              </a:rPr>
              <a:t>опаковките от битовите си пособия</a:t>
            </a:r>
            <a:r>
              <a:rPr lang="en-US" sz="3200" dirty="0" smtClean="0">
                <a:latin typeface="Comic Sans MS" panose="030F0702030302020204" pitchFamily="66" charset="0"/>
              </a:rPr>
              <a:t>.</a:t>
            </a:r>
            <a:r>
              <a:rPr lang="bg-BG" sz="3200" dirty="0" smtClean="0">
                <a:latin typeface="Comic Sans MS" panose="030F0702030302020204" pitchFamily="66" charset="0"/>
              </a:rPr>
              <a:t/>
            </a:r>
            <a:br>
              <a:rPr lang="bg-BG" sz="3200" dirty="0" smtClean="0">
                <a:latin typeface="Comic Sans MS" panose="030F0702030302020204" pitchFamily="66" charset="0"/>
              </a:rPr>
            </a:br>
            <a:r>
              <a:rPr lang="bg-BG" sz="3200" dirty="0" smtClean="0">
                <a:latin typeface="Comic Sans MS" panose="030F0702030302020204" pitchFamily="66" charset="0"/>
              </a:rPr>
              <a:t>Но не се замисля, че например едно найлоново пликче се </a:t>
            </a:r>
            <a:r>
              <a:rPr lang="bg-BG" sz="3200" smtClean="0">
                <a:latin typeface="Comic Sans MS" panose="030F0702030302020204" pitchFamily="66" charset="0"/>
              </a:rPr>
              <a:t>разгражда </a:t>
            </a:r>
            <a:r>
              <a:rPr lang="bg-BG" sz="3200" smtClean="0">
                <a:latin typeface="Comic Sans MS" panose="030F0702030302020204" pitchFamily="66" charset="0"/>
              </a:rPr>
              <a:t>в </a:t>
            </a:r>
            <a:r>
              <a:rPr lang="bg-BG" sz="3200" dirty="0" smtClean="0">
                <a:latin typeface="Comic Sans MS" panose="030F0702030302020204" pitchFamily="66" charset="0"/>
              </a:rPr>
              <a:t>продължение на 50 години</a:t>
            </a:r>
            <a:r>
              <a:rPr lang="en-US" sz="3200" dirty="0" smtClean="0">
                <a:latin typeface="Comic Sans MS" panose="030F0702030302020204" pitchFamily="66" charset="0"/>
              </a:rPr>
              <a:t>.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pic>
        <p:nvPicPr>
          <p:cNvPr id="6146" name="Picture 2" descr="C:\Users\Administrator\Desktop\Състезание ИТ\4 клас\Галерия\замърсяван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48880"/>
            <a:ext cx="6696744" cy="4283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91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3597" y="146880"/>
            <a:ext cx="7772400" cy="1470025"/>
          </a:xfrm>
        </p:spPr>
        <p:txBody>
          <a:bodyPr/>
          <a:lstStyle/>
          <a:p>
            <a:r>
              <a:rPr lang="bg-BG" dirty="0" smtClean="0">
                <a:latin typeface="Comic Sans MS" panose="030F0702030302020204" pitchFamily="66" charset="0"/>
              </a:rPr>
              <a:t>Благодаря, че прочетохте</a:t>
            </a:r>
            <a:br>
              <a:rPr lang="bg-BG" dirty="0" smtClean="0">
                <a:latin typeface="Comic Sans MS" panose="030F0702030302020204" pitchFamily="66" charset="0"/>
              </a:rPr>
            </a:br>
            <a:r>
              <a:rPr lang="bg-BG" dirty="0" smtClean="0">
                <a:latin typeface="Comic Sans MS" panose="030F0702030302020204" pitchFamily="66" charset="0"/>
              </a:rPr>
              <a:t>моята презентация!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5301208"/>
            <a:ext cx="6400800" cy="1129680"/>
          </a:xfrm>
        </p:spPr>
        <p:txBody>
          <a:bodyPr>
            <a:normAutofit/>
          </a:bodyPr>
          <a:lstStyle/>
          <a:p>
            <a:r>
              <a:rPr lang="bg-BG" sz="4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Честит Ден на Земята!</a:t>
            </a:r>
            <a:endParaRPr lang="en-US" sz="4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3" y="1743075"/>
            <a:ext cx="3990975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905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61</Words>
  <Application>Microsoft Office PowerPoint</Application>
  <PresentationFormat>On-screen Show (4:3)</PresentationFormat>
  <Paragraphs>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Comic Sans MS</vt:lpstr>
      <vt:lpstr>Office Theme</vt:lpstr>
      <vt:lpstr>22 април ден на Земята!</vt:lpstr>
      <vt:lpstr>Ние трябва да пазим Земята, защото тя е наш дом!</vt:lpstr>
      <vt:lpstr>Хората отсичат дървета, изгарят ги, но не се замистлят, че те пречистват въздуха. Хиляди човешки същества загиват от лошия въздух. По тази причина ние трябва да засаждаме повече растения.</vt:lpstr>
      <vt:lpstr>Стотици фабрики и заводи изхвърлят мръсна вода в реките и моретата,  така те убиват различни видови речни и морски животни.</vt:lpstr>
      <vt:lpstr>Фабричните и автомобилните газове също нанасят такива щети.</vt:lpstr>
      <vt:lpstr>Човекът обикновено хвърля безразборно опаковките от битовите си пособия. Но не се замисля, че например едно найлоново пликче се разгражда в продължение на 50 години.</vt:lpstr>
      <vt:lpstr>Благодаря, че прочетохте моята презентация!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</dc:title>
  <dc:creator>Administrator</dc:creator>
  <cp:lastModifiedBy>Teacher</cp:lastModifiedBy>
  <cp:revision>13</cp:revision>
  <dcterms:created xsi:type="dcterms:W3CDTF">2019-05-15T08:08:49Z</dcterms:created>
  <dcterms:modified xsi:type="dcterms:W3CDTF">2019-05-16T05:57:04Z</dcterms:modified>
</cp:coreProperties>
</file>