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79" r:id="rId3"/>
    <p:sldId id="262" r:id="rId4"/>
    <p:sldId id="286" r:id="rId5"/>
    <p:sldId id="287" r:id="rId6"/>
    <p:sldId id="273" r:id="rId7"/>
    <p:sldId id="288" r:id="rId8"/>
    <p:sldId id="289" r:id="rId9"/>
    <p:sldId id="268" r:id="rId10"/>
    <p:sldId id="285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andlee" panose="020B0604020202020204" charset="0"/>
      <p:regular r:id="rId17"/>
    </p:embeddedFont>
    <p:embeddedFont>
      <p:font typeface="Gabriola" panose="04040605051002020D02" pitchFamily="82" charset="0"/>
      <p:regular r:id="rId18"/>
    </p:embeddedFont>
    <p:embeddedFont>
      <p:font typeface="Satisfy" panose="020B0604020202020204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15ECB9-FE62-45AD-A8CF-0692F6E44B59}">
  <a:tblStyle styleId="{4E15ECB9-FE62-45AD-A8CF-0692F6E44B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97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72b81c78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72b81c78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730cf8fb49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730cf8fb49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730cf8fb4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730cf8fb4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730cf8fb4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730cf8fb4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46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730cf8fb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730cf8fb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730cf8fb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730cf8fb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16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730cf8fb4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730cf8fb4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411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730cf8fb49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730cf8fb49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730cf8fb49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730cf8fb49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5100" y="1743204"/>
            <a:ext cx="5234700" cy="237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50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5100" y="4162262"/>
            <a:ext cx="51081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 rot="652018">
            <a:off x="6573896" y="1440585"/>
            <a:ext cx="1643777" cy="19510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720000" y="1375438"/>
            <a:ext cx="4313700" cy="218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5612800" y="1207275"/>
            <a:ext cx="1851000" cy="1602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>
            <a:spLocks noGrp="1"/>
          </p:cNvSpPr>
          <p:nvPr>
            <p:ph type="pic" idx="2"/>
          </p:nvPr>
        </p:nvSpPr>
        <p:spPr>
          <a:xfrm rot="-465940">
            <a:off x="1239862" y="2260458"/>
            <a:ext cx="1567475" cy="1799681"/>
          </a:xfrm>
          <a:prstGeom prst="rect">
            <a:avLst/>
          </a:prstGeom>
          <a:noFill/>
          <a:ln>
            <a:noFill/>
          </a:ln>
        </p:spPr>
      </p:sp>
      <p:pic>
        <p:nvPicPr>
          <p:cNvPr id="48" name="Google Shape;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376" y="3734575"/>
            <a:ext cx="3361551" cy="1940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201900" y="535000"/>
            <a:ext cx="42270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278075" y="3738025"/>
            <a:ext cx="4224000" cy="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4278075" y="2459125"/>
            <a:ext cx="4224000" cy="12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70388" y="-1096637"/>
            <a:ext cx="1357400" cy="3018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93" name="Google Shape;9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3600" y="3005625"/>
            <a:ext cx="3411400" cy="2868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4" name="Google Shape;94;p15"/>
          <p:cNvSpPr>
            <a:spLocks noGrp="1"/>
          </p:cNvSpPr>
          <p:nvPr>
            <p:ph type="pic" idx="2"/>
          </p:nvPr>
        </p:nvSpPr>
        <p:spPr>
          <a:xfrm rot="-276144">
            <a:off x="845710" y="1613743"/>
            <a:ext cx="1876852" cy="21618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78801" y="2553826"/>
            <a:ext cx="3754260" cy="2166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28" name="Google Shape;2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498" y="3927353"/>
            <a:ext cx="956700" cy="10149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29" name="Google Shape;22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1652" y="962825"/>
            <a:ext cx="1149249" cy="2555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564318" y="-1078796"/>
            <a:ext cx="3181548" cy="26751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16762" y="2486900"/>
            <a:ext cx="2492349" cy="177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34" name="Google Shape;2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3798" y="3463475"/>
            <a:ext cx="1778000" cy="1294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35" name="Google Shape;23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1499" y="301400"/>
            <a:ext cx="1522216" cy="12949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36" name="Google Shape;23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292072" y="-599000"/>
            <a:ext cx="3555302" cy="20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83113" flipH="1">
            <a:off x="6847259" y="-250984"/>
            <a:ext cx="1827538" cy="336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694575" y="3818202"/>
            <a:ext cx="2953446" cy="2483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79647" y="3701496"/>
            <a:ext cx="3627377" cy="216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47876" y="2921897"/>
            <a:ext cx="2126400" cy="237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639900" y="774773"/>
            <a:ext cx="2767852" cy="197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066089" y="-1080112"/>
            <a:ext cx="1097526" cy="244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atisfy"/>
              <a:buNone/>
              <a:defRPr sz="37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●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ndlee"/>
              <a:buChar char="○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Handlee"/>
              <a:buChar char="■"/>
              <a:defRPr sz="1600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61" r:id="rId5"/>
    <p:sldLayoutId id="2147483674" r:id="rId6"/>
    <p:sldLayoutId id="2147483675" r:id="rId7"/>
    <p:sldLayoutId id="2147483678" r:id="rId8"/>
    <p:sldLayoutId id="214748367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9725" y="1035473"/>
            <a:ext cx="7241073" cy="4366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7"/>
          <p:cNvSpPr txBox="1">
            <a:spLocks noGrp="1"/>
          </p:cNvSpPr>
          <p:nvPr>
            <p:ph type="ctrTitle"/>
          </p:nvPr>
        </p:nvSpPr>
        <p:spPr>
          <a:xfrm>
            <a:off x="169846" y="3823255"/>
            <a:ext cx="4316165" cy="9451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i="1" dirty="0">
                <a:latin typeface="Gabriola" panose="04040605051002020D02" pitchFamily="82" charset="0"/>
              </a:rPr>
              <a:t>Екскурзия 9 клас </a:t>
            </a:r>
            <a:endParaRPr sz="4400" i="1" dirty="0">
              <a:solidFill>
                <a:schemeClr val="lt2"/>
              </a:solidFill>
              <a:latin typeface="Gabriola" panose="04040605051002020D02" pitchFamily="82" charset="0"/>
            </a:endParaRPr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18250">
            <a:off x="4691301" y="23461"/>
            <a:ext cx="1624640" cy="2989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8" name="Google Shape;27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8453" y="3759941"/>
            <a:ext cx="1470200" cy="1559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79" name="Google Shape;279;p37"/>
          <p:cNvSpPr txBox="1"/>
          <p:nvPr/>
        </p:nvSpPr>
        <p:spPr>
          <a:xfrm rot="3100585">
            <a:off x="7308180" y="790268"/>
            <a:ext cx="1381225" cy="49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tisfy"/>
                <a:ea typeface="Satisfy"/>
                <a:cs typeface="Satisfy"/>
                <a:sym typeface="Satisfy"/>
              </a:rPr>
              <a:t>Our best trip!</a:t>
            </a:r>
            <a:endParaRPr sz="1800">
              <a:latin typeface="Satisfy"/>
              <a:ea typeface="Satisfy"/>
              <a:cs typeface="Satisfy"/>
              <a:sym typeface="Satisfy"/>
            </a:endParaRPr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13293">
            <a:off x="130342" y="132005"/>
            <a:ext cx="2401642" cy="17491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2C7AB96F-3069-CF8A-CAAE-BFA9C0FC3760}"/>
              </a:ext>
            </a:extLst>
          </p:cNvPr>
          <p:cNvGrpSpPr/>
          <p:nvPr/>
        </p:nvGrpSpPr>
        <p:grpSpPr>
          <a:xfrm>
            <a:off x="1541888" y="264707"/>
            <a:ext cx="7923465" cy="4366549"/>
            <a:chOff x="2019275" y="813613"/>
            <a:chExt cx="7275789" cy="3791369"/>
          </a:xfrm>
        </p:grpSpPr>
        <p:pic>
          <p:nvPicPr>
            <p:cNvPr id="276" name="Google Shape;276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959413">
              <a:off x="2019275" y="813613"/>
              <a:ext cx="7275789" cy="3791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Картина 7" descr="Картина, която съдържа на открито, небе, облак, дрехи&#10;&#10;Описанието е генерирано автоматично">
              <a:extLst>
                <a:ext uri="{FF2B5EF4-FFF2-40B4-BE49-F238E27FC236}">
                  <a16:creationId xmlns:a16="http://schemas.microsoft.com/office/drawing/2014/main" id="{C84244C2-B0C6-FCEA-897A-2E8349145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48733">
              <a:off x="3186674" y="1353970"/>
              <a:ext cx="4912812" cy="2763456"/>
            </a:xfrm>
            <a:prstGeom prst="rect">
              <a:avLst/>
            </a:prstGeom>
          </p:spPr>
        </p:pic>
      </p:grpSp>
      <p:sp>
        <p:nvSpPr>
          <p:cNvPr id="10" name="Google Shape;611;p54">
            <a:extLst>
              <a:ext uri="{FF2B5EF4-FFF2-40B4-BE49-F238E27FC236}">
                <a16:creationId xmlns:a16="http://schemas.microsoft.com/office/drawing/2014/main" id="{048CD9D3-8435-B1D1-0E17-0AFF821095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3517" y="4512877"/>
            <a:ext cx="4316166" cy="511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latin typeface="Gabriola" panose="04040605051002020D02" pitchFamily="82" charset="0"/>
              </a:rPr>
              <a:t>Изготвено от 9 г</a:t>
            </a:r>
            <a:endParaRPr sz="2400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Google Shape;89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4404" y="2896014"/>
            <a:ext cx="1698772" cy="223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1777" y="2573051"/>
            <a:ext cx="2654049" cy="22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6"/>
          <p:cNvSpPr txBox="1">
            <a:spLocks noGrp="1"/>
          </p:cNvSpPr>
          <p:nvPr>
            <p:ph type="title"/>
          </p:nvPr>
        </p:nvSpPr>
        <p:spPr>
          <a:xfrm>
            <a:off x="871085" y="237692"/>
            <a:ext cx="8252085" cy="2093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latin typeface="Gabriola" panose="04040605051002020D02" pitchFamily="82" charset="0"/>
              </a:rPr>
              <a:t>Екскурзията ни до Банско беше не само забавно и образователно приключение, но и време, което ни сближи още повече като випуск, за което сме много </a:t>
            </a:r>
            <a:r>
              <a:rPr lang="ru-RU" sz="3600" dirty="0" smtClean="0">
                <a:latin typeface="Gabriola" panose="04040605051002020D02" pitchFamily="82" charset="0"/>
              </a:rPr>
              <a:t>б</a:t>
            </a:r>
            <a:r>
              <a:rPr lang="bg-BG" sz="3600" dirty="0">
                <a:latin typeface="Gabriola" panose="04040605051002020D02" pitchFamily="82" charset="0"/>
              </a:rPr>
              <a:t>л</a:t>
            </a:r>
            <a:r>
              <a:rPr lang="ru-RU" sz="3600" smtClean="0">
                <a:latin typeface="Gabriola" panose="04040605051002020D02" pitchFamily="82" charset="0"/>
              </a:rPr>
              <a:t>агодарни</a:t>
            </a:r>
            <a:r>
              <a:rPr lang="ru-RU" sz="3600" dirty="0">
                <a:latin typeface="Gabriola" panose="04040605051002020D02" pitchFamily="82" charset="0"/>
              </a:rPr>
              <a:t>!</a:t>
            </a:r>
            <a:endParaRPr sz="3600" dirty="0">
              <a:latin typeface="Gabriola" panose="04040605051002020D02" pitchFamily="82" charset="0"/>
            </a:endParaRPr>
          </a:p>
        </p:txBody>
      </p:sp>
      <p:pic>
        <p:nvPicPr>
          <p:cNvPr id="900" name="Google Shape;90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30197">
            <a:off x="4066856" y="2649899"/>
            <a:ext cx="4485286" cy="24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2359">
            <a:off x="687886" y="2524090"/>
            <a:ext cx="3724660" cy="233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Може да бъде изображение с 5 души">
            <a:extLst>
              <a:ext uri="{FF2B5EF4-FFF2-40B4-BE49-F238E27FC236}">
                <a16:creationId xmlns:a16="http://schemas.microsoft.com/office/drawing/2014/main" id="{ADF35588-0B0E-B1B5-8CB8-01072573F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726">
            <a:off x="1006199" y="2896118"/>
            <a:ext cx="3022478" cy="170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Може да бъде изображение с 6 души">
            <a:extLst>
              <a:ext uri="{FF2B5EF4-FFF2-40B4-BE49-F238E27FC236}">
                <a16:creationId xmlns:a16="http://schemas.microsoft.com/office/drawing/2014/main" id="{586481D2-D536-D0DA-6924-72FBB4DE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204">
            <a:off x="4733423" y="2985192"/>
            <a:ext cx="3214428" cy="1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4" name="Google Shape;904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20968" y="3638561"/>
            <a:ext cx="1662644" cy="176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0"/>
          <p:cNvSpPr txBox="1">
            <a:spLocks noGrp="1"/>
          </p:cNvSpPr>
          <p:nvPr>
            <p:ph type="title"/>
          </p:nvPr>
        </p:nvSpPr>
        <p:spPr>
          <a:xfrm>
            <a:off x="700814" y="68962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400" dirty="0">
                <a:latin typeface="Gabriola" panose="04040605051002020D02" pitchFamily="82" charset="0"/>
              </a:rPr>
              <a:t>Последователност на спирките</a:t>
            </a:r>
            <a:r>
              <a:rPr lang="bg-BG" dirty="0">
                <a:latin typeface="Gabriola" panose="04040605051002020D02" pitchFamily="82" charset="0"/>
              </a:rPr>
              <a:t/>
            </a:r>
            <a:br>
              <a:rPr lang="bg-BG" dirty="0">
                <a:latin typeface="Gabriola" panose="04040605051002020D02" pitchFamily="82" charset="0"/>
              </a:rPr>
            </a:br>
            <a:endParaRPr dirty="0">
              <a:latin typeface="Gabriola" panose="04040605051002020D02" pitchFamily="82" charset="0"/>
            </a:endParaRPr>
          </a:p>
        </p:txBody>
      </p:sp>
      <p:sp>
        <p:nvSpPr>
          <p:cNvPr id="680" name="Google Shape;680;p60"/>
          <p:cNvSpPr txBox="1"/>
          <p:nvPr/>
        </p:nvSpPr>
        <p:spPr>
          <a:xfrm>
            <a:off x="4839068" y="2636968"/>
            <a:ext cx="1552202" cy="46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300" dirty="0">
                <a:solidFill>
                  <a:schemeClr val="dk1"/>
                </a:solidFill>
                <a:latin typeface="Gabriola" panose="04040605051002020D02" pitchFamily="82" charset="0"/>
                <a:ea typeface="Satisfy"/>
                <a:cs typeface="Satisfy"/>
                <a:sym typeface="Satisfy"/>
              </a:rPr>
              <a:t>Гр. Сандански</a:t>
            </a:r>
            <a:endParaRPr sz="2300" dirty="0">
              <a:solidFill>
                <a:schemeClr val="dk1"/>
              </a:solidFill>
              <a:latin typeface="Gabriola" panose="04040605051002020D02" pitchFamily="82" charset="0"/>
              <a:ea typeface="Satisfy"/>
              <a:cs typeface="Satisfy"/>
              <a:sym typeface="Satisfy"/>
            </a:endParaRPr>
          </a:p>
        </p:txBody>
      </p:sp>
      <p:sp>
        <p:nvSpPr>
          <p:cNvPr id="682" name="Google Shape;682;p60"/>
          <p:cNvSpPr txBox="1"/>
          <p:nvPr/>
        </p:nvSpPr>
        <p:spPr>
          <a:xfrm>
            <a:off x="2624779" y="2615603"/>
            <a:ext cx="2005100" cy="49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300" dirty="0">
                <a:solidFill>
                  <a:schemeClr val="dk1"/>
                </a:solidFill>
                <a:latin typeface="Gabriola" panose="04040605051002020D02" pitchFamily="82" charset="0"/>
                <a:ea typeface="Satisfy"/>
                <a:cs typeface="Satisfy"/>
                <a:sym typeface="Satisfy"/>
              </a:rPr>
              <a:t>Местност Рупите</a:t>
            </a:r>
            <a:endParaRPr sz="2300" dirty="0">
              <a:solidFill>
                <a:schemeClr val="dk1"/>
              </a:solidFill>
              <a:latin typeface="Gabriola" panose="04040605051002020D02" pitchFamily="82" charset="0"/>
              <a:ea typeface="Satisfy"/>
              <a:cs typeface="Satisfy"/>
              <a:sym typeface="Satisfy"/>
            </a:endParaRPr>
          </a:p>
        </p:txBody>
      </p:sp>
      <p:sp>
        <p:nvSpPr>
          <p:cNvPr id="684" name="Google Shape;684;p60"/>
          <p:cNvSpPr txBox="1"/>
          <p:nvPr/>
        </p:nvSpPr>
        <p:spPr>
          <a:xfrm>
            <a:off x="6598446" y="2636968"/>
            <a:ext cx="1919303" cy="447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300" dirty="0">
                <a:solidFill>
                  <a:schemeClr val="dk1"/>
                </a:solidFill>
                <a:latin typeface="Gabriola" panose="04040605051002020D02" pitchFamily="82" charset="0"/>
                <a:ea typeface="Satisfy"/>
                <a:cs typeface="Satisfy"/>
                <a:sym typeface="Satisfy"/>
              </a:rPr>
              <a:t>Гр. Банско</a:t>
            </a:r>
            <a:endParaRPr sz="2300" dirty="0">
              <a:solidFill>
                <a:schemeClr val="dk1"/>
              </a:solidFill>
              <a:latin typeface="Gabriola" panose="04040605051002020D02" pitchFamily="82" charset="0"/>
              <a:ea typeface="Satisfy"/>
              <a:cs typeface="Satisfy"/>
              <a:sym typeface="Satisfy"/>
            </a:endParaRPr>
          </a:p>
        </p:txBody>
      </p:sp>
      <p:cxnSp>
        <p:nvCxnSpPr>
          <p:cNvPr id="685" name="Google Shape;685;p60"/>
          <p:cNvCxnSpPr/>
          <p:nvPr/>
        </p:nvCxnSpPr>
        <p:spPr>
          <a:xfrm>
            <a:off x="972914" y="4459843"/>
            <a:ext cx="7431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6" name="Google Shape;686;p60"/>
          <p:cNvSpPr/>
          <p:nvPr/>
        </p:nvSpPr>
        <p:spPr>
          <a:xfrm>
            <a:off x="1575206" y="4352143"/>
            <a:ext cx="215400" cy="215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60"/>
          <p:cNvSpPr/>
          <p:nvPr/>
        </p:nvSpPr>
        <p:spPr>
          <a:xfrm>
            <a:off x="3501211" y="4352168"/>
            <a:ext cx="215400" cy="215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60"/>
          <p:cNvSpPr/>
          <p:nvPr/>
        </p:nvSpPr>
        <p:spPr>
          <a:xfrm>
            <a:off x="5427188" y="4352143"/>
            <a:ext cx="215400" cy="215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60"/>
          <p:cNvSpPr/>
          <p:nvPr/>
        </p:nvSpPr>
        <p:spPr>
          <a:xfrm>
            <a:off x="7353190" y="4352143"/>
            <a:ext cx="215400" cy="215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60"/>
          <p:cNvSpPr txBox="1"/>
          <p:nvPr/>
        </p:nvSpPr>
        <p:spPr>
          <a:xfrm>
            <a:off x="792139" y="2384982"/>
            <a:ext cx="1849049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300" dirty="0">
                <a:solidFill>
                  <a:schemeClr val="dk1"/>
                </a:solidFill>
                <a:latin typeface="Gabriola" panose="04040605051002020D02" pitchFamily="82" charset="0"/>
                <a:ea typeface="Satisfy"/>
                <a:cs typeface="Satisfy"/>
                <a:sym typeface="Satisfy"/>
              </a:rPr>
              <a:t>Плевен</a:t>
            </a:r>
            <a:endParaRPr sz="2300" dirty="0">
              <a:solidFill>
                <a:schemeClr val="dk1"/>
              </a:solidFill>
              <a:latin typeface="Gabriola" panose="04040605051002020D02" pitchFamily="82" charset="0"/>
              <a:ea typeface="Satisfy"/>
              <a:cs typeface="Satisfy"/>
              <a:sym typeface="Satisfy"/>
            </a:endParaRPr>
          </a:p>
        </p:txBody>
      </p:sp>
      <p:sp>
        <p:nvSpPr>
          <p:cNvPr id="692" name="Google Shape;692;p60"/>
          <p:cNvSpPr/>
          <p:nvPr/>
        </p:nvSpPr>
        <p:spPr>
          <a:xfrm>
            <a:off x="1289350" y="3462838"/>
            <a:ext cx="787200" cy="78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60"/>
          <p:cNvSpPr/>
          <p:nvPr/>
        </p:nvSpPr>
        <p:spPr>
          <a:xfrm>
            <a:off x="3215325" y="3462850"/>
            <a:ext cx="787200" cy="78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60"/>
          <p:cNvSpPr/>
          <p:nvPr/>
        </p:nvSpPr>
        <p:spPr>
          <a:xfrm>
            <a:off x="5141300" y="3464288"/>
            <a:ext cx="787200" cy="78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60"/>
          <p:cNvSpPr/>
          <p:nvPr/>
        </p:nvSpPr>
        <p:spPr>
          <a:xfrm>
            <a:off x="7067275" y="3465763"/>
            <a:ext cx="787200" cy="787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6" name="Google Shape;696;p60"/>
          <p:cNvCxnSpPr>
            <a:cxnSpLocks/>
            <a:endCxn id="692" idx="0"/>
          </p:cNvCxnSpPr>
          <p:nvPr/>
        </p:nvCxnSpPr>
        <p:spPr>
          <a:xfrm>
            <a:off x="1682950" y="3102337"/>
            <a:ext cx="0" cy="3605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7" name="Google Shape;697;p60"/>
          <p:cNvCxnSpPr>
            <a:cxnSpLocks/>
            <a:endCxn id="693" idx="0"/>
          </p:cNvCxnSpPr>
          <p:nvPr/>
        </p:nvCxnSpPr>
        <p:spPr>
          <a:xfrm>
            <a:off x="3599426" y="3107513"/>
            <a:ext cx="9499" cy="3553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8" name="Google Shape;698;p60"/>
          <p:cNvCxnSpPr>
            <a:cxnSpLocks/>
            <a:endCxn id="694" idx="0"/>
          </p:cNvCxnSpPr>
          <p:nvPr/>
        </p:nvCxnSpPr>
        <p:spPr>
          <a:xfrm>
            <a:off x="5525370" y="3190353"/>
            <a:ext cx="9530" cy="27393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9" name="Google Shape;699;p60"/>
          <p:cNvCxnSpPr>
            <a:cxnSpLocks/>
            <a:endCxn id="695" idx="0"/>
          </p:cNvCxnSpPr>
          <p:nvPr/>
        </p:nvCxnSpPr>
        <p:spPr>
          <a:xfrm>
            <a:off x="7459473" y="3239184"/>
            <a:ext cx="1402" cy="22657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4" name="Google Shape;704;p60"/>
          <p:cNvGrpSpPr/>
          <p:nvPr/>
        </p:nvGrpSpPr>
        <p:grpSpPr>
          <a:xfrm>
            <a:off x="3378782" y="3634612"/>
            <a:ext cx="460276" cy="443685"/>
            <a:chOff x="6134450" y="2776039"/>
            <a:chExt cx="460276" cy="443685"/>
          </a:xfrm>
        </p:grpSpPr>
        <p:sp>
          <p:nvSpPr>
            <p:cNvPr id="705" name="Google Shape;705;p60"/>
            <p:cNvSpPr/>
            <p:nvPr/>
          </p:nvSpPr>
          <p:spPr>
            <a:xfrm>
              <a:off x="6134450" y="2776039"/>
              <a:ext cx="460276" cy="443685"/>
            </a:xfrm>
            <a:custGeom>
              <a:avLst/>
              <a:gdLst/>
              <a:ahLst/>
              <a:cxnLst/>
              <a:rect l="l" t="t" r="r" b="b"/>
              <a:pathLst>
                <a:path w="12789" h="12328" extrusionOk="0">
                  <a:moveTo>
                    <a:pt x="10121" y="2978"/>
                  </a:moveTo>
                  <a:lnTo>
                    <a:pt x="10121" y="3025"/>
                  </a:lnTo>
                  <a:cubicBezTo>
                    <a:pt x="9717" y="3478"/>
                    <a:pt x="9336" y="3954"/>
                    <a:pt x="8978" y="4478"/>
                  </a:cubicBezTo>
                  <a:lnTo>
                    <a:pt x="5478" y="4478"/>
                  </a:lnTo>
                  <a:cubicBezTo>
                    <a:pt x="5740" y="4025"/>
                    <a:pt x="5906" y="3502"/>
                    <a:pt x="5954" y="2978"/>
                  </a:cubicBezTo>
                  <a:close/>
                  <a:moveTo>
                    <a:pt x="10121" y="5954"/>
                  </a:moveTo>
                  <a:lnTo>
                    <a:pt x="10121" y="8455"/>
                  </a:lnTo>
                  <a:cubicBezTo>
                    <a:pt x="9645" y="8550"/>
                    <a:pt x="9169" y="8669"/>
                    <a:pt x="8693" y="8741"/>
                  </a:cubicBezTo>
                  <a:cubicBezTo>
                    <a:pt x="8955" y="7764"/>
                    <a:pt x="9336" y="6836"/>
                    <a:pt x="9836" y="5954"/>
                  </a:cubicBezTo>
                  <a:close/>
                  <a:moveTo>
                    <a:pt x="3692" y="6788"/>
                  </a:moveTo>
                  <a:cubicBezTo>
                    <a:pt x="4144" y="6788"/>
                    <a:pt x="4525" y="7145"/>
                    <a:pt x="4525" y="7621"/>
                  </a:cubicBezTo>
                  <a:cubicBezTo>
                    <a:pt x="4525" y="7836"/>
                    <a:pt x="4382" y="8241"/>
                    <a:pt x="4168" y="8645"/>
                  </a:cubicBezTo>
                  <a:cubicBezTo>
                    <a:pt x="3953" y="9074"/>
                    <a:pt x="3763" y="9288"/>
                    <a:pt x="3692" y="9312"/>
                  </a:cubicBezTo>
                  <a:cubicBezTo>
                    <a:pt x="3572" y="9265"/>
                    <a:pt x="3501" y="9122"/>
                    <a:pt x="3430" y="9026"/>
                  </a:cubicBezTo>
                  <a:cubicBezTo>
                    <a:pt x="3120" y="8598"/>
                    <a:pt x="2858" y="7931"/>
                    <a:pt x="2858" y="7621"/>
                  </a:cubicBezTo>
                  <a:cubicBezTo>
                    <a:pt x="2858" y="7288"/>
                    <a:pt x="3049" y="6978"/>
                    <a:pt x="3334" y="6859"/>
                  </a:cubicBezTo>
                  <a:cubicBezTo>
                    <a:pt x="3453" y="6812"/>
                    <a:pt x="3572" y="6788"/>
                    <a:pt x="3692" y="6788"/>
                  </a:cubicBezTo>
                  <a:close/>
                  <a:moveTo>
                    <a:pt x="8169" y="5954"/>
                  </a:moveTo>
                  <a:cubicBezTo>
                    <a:pt x="7692" y="6931"/>
                    <a:pt x="7335" y="7955"/>
                    <a:pt x="7121" y="9003"/>
                  </a:cubicBezTo>
                  <a:cubicBezTo>
                    <a:pt x="6144" y="9169"/>
                    <a:pt x="5144" y="9288"/>
                    <a:pt x="4144" y="9360"/>
                  </a:cubicBezTo>
                  <a:cubicBezTo>
                    <a:pt x="4215" y="9265"/>
                    <a:pt x="4311" y="9122"/>
                    <a:pt x="4382" y="8955"/>
                  </a:cubicBezTo>
                  <a:lnTo>
                    <a:pt x="4406" y="8955"/>
                  </a:lnTo>
                  <a:cubicBezTo>
                    <a:pt x="4596" y="8598"/>
                    <a:pt x="4811" y="8074"/>
                    <a:pt x="4811" y="7717"/>
                  </a:cubicBezTo>
                  <a:cubicBezTo>
                    <a:pt x="4811" y="7050"/>
                    <a:pt x="4263" y="6502"/>
                    <a:pt x="3596" y="6502"/>
                  </a:cubicBezTo>
                  <a:cubicBezTo>
                    <a:pt x="3430" y="6502"/>
                    <a:pt x="3263" y="6526"/>
                    <a:pt x="3096" y="6597"/>
                  </a:cubicBezTo>
                  <a:cubicBezTo>
                    <a:pt x="2667" y="6788"/>
                    <a:pt x="2382" y="7240"/>
                    <a:pt x="2382" y="7717"/>
                  </a:cubicBezTo>
                  <a:cubicBezTo>
                    <a:pt x="2382" y="8145"/>
                    <a:pt x="2715" y="8907"/>
                    <a:pt x="3025" y="9360"/>
                  </a:cubicBezTo>
                  <a:cubicBezTo>
                    <a:pt x="3049" y="9384"/>
                    <a:pt x="3072" y="9408"/>
                    <a:pt x="3096" y="9455"/>
                  </a:cubicBezTo>
                  <a:cubicBezTo>
                    <a:pt x="2167" y="9503"/>
                    <a:pt x="1215" y="9550"/>
                    <a:pt x="286" y="9550"/>
                  </a:cubicBezTo>
                  <a:lnTo>
                    <a:pt x="286" y="5954"/>
                  </a:lnTo>
                  <a:close/>
                  <a:moveTo>
                    <a:pt x="5882" y="2978"/>
                  </a:moveTo>
                  <a:cubicBezTo>
                    <a:pt x="5835" y="3525"/>
                    <a:pt x="5620" y="4025"/>
                    <a:pt x="5287" y="4454"/>
                  </a:cubicBezTo>
                  <a:cubicBezTo>
                    <a:pt x="5216" y="4549"/>
                    <a:pt x="5263" y="4764"/>
                    <a:pt x="5430" y="4764"/>
                  </a:cubicBezTo>
                  <a:lnTo>
                    <a:pt x="9169" y="4764"/>
                  </a:lnTo>
                  <a:cubicBezTo>
                    <a:pt x="9240" y="4764"/>
                    <a:pt x="9288" y="4740"/>
                    <a:pt x="9336" y="4668"/>
                  </a:cubicBezTo>
                  <a:cubicBezTo>
                    <a:pt x="9574" y="4311"/>
                    <a:pt x="9836" y="3954"/>
                    <a:pt x="10121" y="3621"/>
                  </a:cubicBezTo>
                  <a:lnTo>
                    <a:pt x="10121" y="5359"/>
                  </a:lnTo>
                  <a:lnTo>
                    <a:pt x="9740" y="5359"/>
                  </a:lnTo>
                  <a:cubicBezTo>
                    <a:pt x="9669" y="5359"/>
                    <a:pt x="9598" y="5407"/>
                    <a:pt x="9574" y="5454"/>
                  </a:cubicBezTo>
                  <a:cubicBezTo>
                    <a:pt x="8955" y="6478"/>
                    <a:pt x="8502" y="7574"/>
                    <a:pt x="8240" y="8741"/>
                  </a:cubicBezTo>
                  <a:cubicBezTo>
                    <a:pt x="8216" y="8836"/>
                    <a:pt x="8288" y="8979"/>
                    <a:pt x="8454" y="8979"/>
                  </a:cubicBezTo>
                  <a:cubicBezTo>
                    <a:pt x="9002" y="8860"/>
                    <a:pt x="9574" y="8765"/>
                    <a:pt x="10121" y="8622"/>
                  </a:cubicBezTo>
                  <a:lnTo>
                    <a:pt x="10121" y="9312"/>
                  </a:lnTo>
                  <a:cubicBezTo>
                    <a:pt x="9478" y="9431"/>
                    <a:pt x="8835" y="9574"/>
                    <a:pt x="8192" y="9669"/>
                  </a:cubicBezTo>
                  <a:cubicBezTo>
                    <a:pt x="8121" y="9693"/>
                    <a:pt x="8050" y="9765"/>
                    <a:pt x="8026" y="9836"/>
                  </a:cubicBezTo>
                  <a:cubicBezTo>
                    <a:pt x="7954" y="10527"/>
                    <a:pt x="7907" y="11217"/>
                    <a:pt x="7954" y="11908"/>
                  </a:cubicBezTo>
                  <a:lnTo>
                    <a:pt x="7335" y="11908"/>
                  </a:lnTo>
                  <a:cubicBezTo>
                    <a:pt x="7287" y="11289"/>
                    <a:pt x="7311" y="10670"/>
                    <a:pt x="7383" y="10051"/>
                  </a:cubicBezTo>
                  <a:cubicBezTo>
                    <a:pt x="7383" y="9962"/>
                    <a:pt x="7322" y="9834"/>
                    <a:pt x="7199" y="9834"/>
                  </a:cubicBezTo>
                  <a:cubicBezTo>
                    <a:pt x="7189" y="9834"/>
                    <a:pt x="7179" y="9834"/>
                    <a:pt x="7168" y="9836"/>
                  </a:cubicBezTo>
                  <a:cubicBezTo>
                    <a:pt x="4930" y="10170"/>
                    <a:pt x="2620" y="10336"/>
                    <a:pt x="286" y="10336"/>
                  </a:cubicBezTo>
                  <a:lnTo>
                    <a:pt x="286" y="9717"/>
                  </a:lnTo>
                  <a:cubicBezTo>
                    <a:pt x="2667" y="9717"/>
                    <a:pt x="5025" y="9527"/>
                    <a:pt x="7383" y="9146"/>
                  </a:cubicBezTo>
                  <a:cubicBezTo>
                    <a:pt x="7454" y="9146"/>
                    <a:pt x="7526" y="9074"/>
                    <a:pt x="7526" y="9003"/>
                  </a:cubicBezTo>
                  <a:cubicBezTo>
                    <a:pt x="7764" y="7836"/>
                    <a:pt x="8169" y="6693"/>
                    <a:pt x="8740" y="5645"/>
                  </a:cubicBezTo>
                  <a:cubicBezTo>
                    <a:pt x="8788" y="5550"/>
                    <a:pt x="8740" y="5359"/>
                    <a:pt x="8573" y="5359"/>
                  </a:cubicBezTo>
                  <a:lnTo>
                    <a:pt x="286" y="5359"/>
                  </a:lnTo>
                  <a:lnTo>
                    <a:pt x="286" y="4764"/>
                  </a:lnTo>
                  <a:lnTo>
                    <a:pt x="3287" y="4764"/>
                  </a:lnTo>
                  <a:cubicBezTo>
                    <a:pt x="4287" y="4764"/>
                    <a:pt x="5120" y="3978"/>
                    <a:pt x="5216" y="2978"/>
                  </a:cubicBezTo>
                  <a:lnTo>
                    <a:pt x="5216" y="2978"/>
                  </a:lnTo>
                  <a:cubicBezTo>
                    <a:pt x="5097" y="3811"/>
                    <a:pt x="4382" y="4478"/>
                    <a:pt x="3525" y="4478"/>
                  </a:cubicBezTo>
                  <a:lnTo>
                    <a:pt x="286" y="4478"/>
                  </a:lnTo>
                  <a:lnTo>
                    <a:pt x="286" y="2978"/>
                  </a:lnTo>
                  <a:close/>
                  <a:moveTo>
                    <a:pt x="10312" y="1"/>
                  </a:moveTo>
                  <a:cubicBezTo>
                    <a:pt x="10193" y="1"/>
                    <a:pt x="10121" y="96"/>
                    <a:pt x="10121" y="191"/>
                  </a:cubicBezTo>
                  <a:lnTo>
                    <a:pt x="10121" y="2692"/>
                  </a:lnTo>
                  <a:lnTo>
                    <a:pt x="191" y="2692"/>
                  </a:lnTo>
                  <a:cubicBezTo>
                    <a:pt x="72" y="2692"/>
                    <a:pt x="0" y="2763"/>
                    <a:pt x="0" y="2882"/>
                  </a:cubicBezTo>
                  <a:lnTo>
                    <a:pt x="0" y="12218"/>
                  </a:lnTo>
                  <a:cubicBezTo>
                    <a:pt x="0" y="12273"/>
                    <a:pt x="24" y="12328"/>
                    <a:pt x="67" y="12328"/>
                  </a:cubicBezTo>
                  <a:cubicBezTo>
                    <a:pt x="99" y="12328"/>
                    <a:pt x="140" y="12298"/>
                    <a:pt x="191" y="12218"/>
                  </a:cubicBezTo>
                  <a:lnTo>
                    <a:pt x="2858" y="12218"/>
                  </a:lnTo>
                  <a:cubicBezTo>
                    <a:pt x="2899" y="12290"/>
                    <a:pt x="2941" y="12318"/>
                    <a:pt x="2975" y="12318"/>
                  </a:cubicBezTo>
                  <a:cubicBezTo>
                    <a:pt x="3018" y="12318"/>
                    <a:pt x="3049" y="12271"/>
                    <a:pt x="3049" y="12218"/>
                  </a:cubicBezTo>
                  <a:cubicBezTo>
                    <a:pt x="3049" y="12099"/>
                    <a:pt x="2953" y="12027"/>
                    <a:pt x="2858" y="11908"/>
                  </a:cubicBezTo>
                  <a:lnTo>
                    <a:pt x="286" y="11908"/>
                  </a:lnTo>
                  <a:lnTo>
                    <a:pt x="286" y="10836"/>
                  </a:lnTo>
                  <a:cubicBezTo>
                    <a:pt x="2596" y="10836"/>
                    <a:pt x="4835" y="10670"/>
                    <a:pt x="7002" y="10360"/>
                  </a:cubicBezTo>
                  <a:lnTo>
                    <a:pt x="7002" y="10360"/>
                  </a:lnTo>
                  <a:cubicBezTo>
                    <a:pt x="6954" y="10908"/>
                    <a:pt x="6954" y="11908"/>
                    <a:pt x="6954" y="11908"/>
                  </a:cubicBezTo>
                  <a:lnTo>
                    <a:pt x="4001" y="11908"/>
                  </a:lnTo>
                  <a:cubicBezTo>
                    <a:pt x="4001" y="11908"/>
                    <a:pt x="3811" y="12099"/>
                    <a:pt x="3811" y="12218"/>
                  </a:cubicBezTo>
                  <a:cubicBezTo>
                    <a:pt x="3811" y="12273"/>
                    <a:pt x="3834" y="12328"/>
                    <a:pt x="3877" y="12328"/>
                  </a:cubicBezTo>
                  <a:cubicBezTo>
                    <a:pt x="3909" y="12328"/>
                    <a:pt x="3951" y="12298"/>
                    <a:pt x="4001" y="12218"/>
                  </a:cubicBezTo>
                  <a:lnTo>
                    <a:pt x="8240" y="12218"/>
                  </a:lnTo>
                  <a:cubicBezTo>
                    <a:pt x="8192" y="11551"/>
                    <a:pt x="8216" y="10884"/>
                    <a:pt x="8288" y="10217"/>
                  </a:cubicBezTo>
                  <a:cubicBezTo>
                    <a:pt x="8978" y="10098"/>
                    <a:pt x="9645" y="9979"/>
                    <a:pt x="10312" y="9836"/>
                  </a:cubicBezTo>
                  <a:lnTo>
                    <a:pt x="11336" y="9836"/>
                  </a:lnTo>
                  <a:cubicBezTo>
                    <a:pt x="11503" y="9836"/>
                    <a:pt x="11669" y="9860"/>
                    <a:pt x="11836" y="9931"/>
                  </a:cubicBezTo>
                  <a:cubicBezTo>
                    <a:pt x="12431" y="10217"/>
                    <a:pt x="12693" y="10908"/>
                    <a:pt x="12408" y="11551"/>
                  </a:cubicBezTo>
                  <a:cubicBezTo>
                    <a:pt x="12241" y="11908"/>
                    <a:pt x="11765" y="12218"/>
                    <a:pt x="11360" y="12218"/>
                  </a:cubicBezTo>
                  <a:lnTo>
                    <a:pt x="11288" y="12218"/>
                  </a:lnTo>
                  <a:cubicBezTo>
                    <a:pt x="11373" y="12235"/>
                    <a:pt x="11456" y="12243"/>
                    <a:pt x="11537" y="12243"/>
                  </a:cubicBezTo>
                  <a:cubicBezTo>
                    <a:pt x="12235" y="12243"/>
                    <a:pt x="12789" y="11631"/>
                    <a:pt x="12789" y="10884"/>
                  </a:cubicBezTo>
                  <a:lnTo>
                    <a:pt x="12789" y="3954"/>
                  </a:lnTo>
                  <a:cubicBezTo>
                    <a:pt x="12789" y="3859"/>
                    <a:pt x="12693" y="3764"/>
                    <a:pt x="12598" y="3764"/>
                  </a:cubicBezTo>
                  <a:cubicBezTo>
                    <a:pt x="12503" y="3764"/>
                    <a:pt x="12193" y="3954"/>
                    <a:pt x="12193" y="3954"/>
                  </a:cubicBezTo>
                  <a:lnTo>
                    <a:pt x="12193" y="10051"/>
                  </a:lnTo>
                  <a:cubicBezTo>
                    <a:pt x="12169" y="10027"/>
                    <a:pt x="12146" y="10003"/>
                    <a:pt x="12146" y="9979"/>
                  </a:cubicBezTo>
                  <a:cubicBezTo>
                    <a:pt x="11884" y="9693"/>
                    <a:pt x="11503" y="9527"/>
                    <a:pt x="11145" y="9527"/>
                  </a:cubicBezTo>
                  <a:lnTo>
                    <a:pt x="10407" y="9527"/>
                  </a:lnTo>
                  <a:lnTo>
                    <a:pt x="10407" y="287"/>
                  </a:lnTo>
                  <a:lnTo>
                    <a:pt x="11288" y="287"/>
                  </a:lnTo>
                  <a:cubicBezTo>
                    <a:pt x="11288" y="287"/>
                    <a:pt x="11788" y="572"/>
                    <a:pt x="12003" y="715"/>
                  </a:cubicBezTo>
                  <a:cubicBezTo>
                    <a:pt x="12027" y="739"/>
                    <a:pt x="12050" y="763"/>
                    <a:pt x="12074" y="811"/>
                  </a:cubicBezTo>
                  <a:cubicBezTo>
                    <a:pt x="12289" y="1025"/>
                    <a:pt x="12408" y="1287"/>
                    <a:pt x="12503" y="1596"/>
                  </a:cubicBezTo>
                  <a:lnTo>
                    <a:pt x="12503" y="2859"/>
                  </a:lnTo>
                  <a:cubicBezTo>
                    <a:pt x="12408" y="2978"/>
                    <a:pt x="12503" y="3049"/>
                    <a:pt x="12598" y="3049"/>
                  </a:cubicBezTo>
                  <a:cubicBezTo>
                    <a:pt x="12693" y="3049"/>
                    <a:pt x="12789" y="2978"/>
                    <a:pt x="12789" y="2859"/>
                  </a:cubicBezTo>
                  <a:lnTo>
                    <a:pt x="12789" y="1596"/>
                  </a:lnTo>
                  <a:cubicBezTo>
                    <a:pt x="12789" y="1192"/>
                    <a:pt x="12622" y="834"/>
                    <a:pt x="12360" y="549"/>
                  </a:cubicBezTo>
                  <a:cubicBezTo>
                    <a:pt x="12050" y="263"/>
                    <a:pt x="11288" y="1"/>
                    <a:pt x="11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60"/>
            <p:cNvSpPr/>
            <p:nvPr/>
          </p:nvSpPr>
          <p:spPr>
            <a:xfrm>
              <a:off x="6382997" y="3005943"/>
              <a:ext cx="18895" cy="16663"/>
            </a:xfrm>
            <a:custGeom>
              <a:avLst/>
              <a:gdLst/>
              <a:ahLst/>
              <a:cxnLst/>
              <a:rect l="l" t="t" r="r" b="b"/>
              <a:pathLst>
                <a:path w="525" h="463" extrusionOk="0">
                  <a:moveTo>
                    <a:pt x="263" y="1"/>
                  </a:moveTo>
                  <a:cubicBezTo>
                    <a:pt x="171" y="1"/>
                    <a:pt x="83" y="50"/>
                    <a:pt x="48" y="138"/>
                  </a:cubicBezTo>
                  <a:cubicBezTo>
                    <a:pt x="0" y="257"/>
                    <a:pt x="72" y="400"/>
                    <a:pt x="191" y="448"/>
                  </a:cubicBezTo>
                  <a:cubicBezTo>
                    <a:pt x="216" y="458"/>
                    <a:pt x="242" y="462"/>
                    <a:pt x="267" y="462"/>
                  </a:cubicBezTo>
                  <a:cubicBezTo>
                    <a:pt x="358" y="462"/>
                    <a:pt x="439" y="398"/>
                    <a:pt x="477" y="305"/>
                  </a:cubicBezTo>
                  <a:cubicBezTo>
                    <a:pt x="524" y="186"/>
                    <a:pt x="477" y="67"/>
                    <a:pt x="358" y="19"/>
                  </a:cubicBezTo>
                  <a:cubicBezTo>
                    <a:pt x="327" y="7"/>
                    <a:pt x="295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60"/>
            <p:cNvSpPr/>
            <p:nvPr/>
          </p:nvSpPr>
          <p:spPr>
            <a:xfrm>
              <a:off x="6455840" y="3156921"/>
              <a:ext cx="18895" cy="16663"/>
            </a:xfrm>
            <a:custGeom>
              <a:avLst/>
              <a:gdLst/>
              <a:ahLst/>
              <a:cxnLst/>
              <a:rect l="l" t="t" r="r" b="b"/>
              <a:pathLst>
                <a:path w="525" h="463" extrusionOk="0">
                  <a:moveTo>
                    <a:pt x="279" y="0"/>
                  </a:moveTo>
                  <a:cubicBezTo>
                    <a:pt x="182" y="0"/>
                    <a:pt x="86" y="65"/>
                    <a:pt x="48" y="158"/>
                  </a:cubicBezTo>
                  <a:cubicBezTo>
                    <a:pt x="1" y="277"/>
                    <a:pt x="72" y="396"/>
                    <a:pt x="191" y="444"/>
                  </a:cubicBezTo>
                  <a:cubicBezTo>
                    <a:pt x="222" y="456"/>
                    <a:pt x="253" y="462"/>
                    <a:pt x="282" y="462"/>
                  </a:cubicBezTo>
                  <a:cubicBezTo>
                    <a:pt x="367" y="462"/>
                    <a:pt x="442" y="413"/>
                    <a:pt x="477" y="325"/>
                  </a:cubicBezTo>
                  <a:cubicBezTo>
                    <a:pt x="525" y="206"/>
                    <a:pt x="477" y="63"/>
                    <a:pt x="358" y="15"/>
                  </a:cubicBezTo>
                  <a:cubicBezTo>
                    <a:pt x="332" y="5"/>
                    <a:pt x="306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60"/>
          <p:cNvGrpSpPr/>
          <p:nvPr/>
        </p:nvGrpSpPr>
        <p:grpSpPr>
          <a:xfrm>
            <a:off x="5309881" y="3646808"/>
            <a:ext cx="450019" cy="419283"/>
            <a:chOff x="7558898" y="1490440"/>
            <a:chExt cx="450019" cy="419284"/>
          </a:xfrm>
        </p:grpSpPr>
        <p:sp>
          <p:nvSpPr>
            <p:cNvPr id="709" name="Google Shape;709;p60"/>
            <p:cNvSpPr/>
            <p:nvPr/>
          </p:nvSpPr>
          <p:spPr>
            <a:xfrm>
              <a:off x="7558898" y="1490440"/>
              <a:ext cx="450019" cy="419284"/>
            </a:xfrm>
            <a:custGeom>
              <a:avLst/>
              <a:gdLst/>
              <a:ahLst/>
              <a:cxnLst/>
              <a:rect l="l" t="t" r="r" b="b"/>
              <a:pathLst>
                <a:path w="12504" h="11650" extrusionOk="0">
                  <a:moveTo>
                    <a:pt x="6860" y="2096"/>
                  </a:moveTo>
                  <a:lnTo>
                    <a:pt x="6860" y="3287"/>
                  </a:lnTo>
                  <a:lnTo>
                    <a:pt x="6264" y="3287"/>
                  </a:lnTo>
                  <a:lnTo>
                    <a:pt x="6264" y="2096"/>
                  </a:lnTo>
                  <a:close/>
                  <a:moveTo>
                    <a:pt x="6860" y="3572"/>
                  </a:moveTo>
                  <a:lnTo>
                    <a:pt x="6860" y="4168"/>
                  </a:lnTo>
                  <a:lnTo>
                    <a:pt x="6264" y="4168"/>
                  </a:lnTo>
                  <a:lnTo>
                    <a:pt x="6264" y="3572"/>
                  </a:lnTo>
                  <a:close/>
                  <a:moveTo>
                    <a:pt x="5955" y="596"/>
                  </a:moveTo>
                  <a:lnTo>
                    <a:pt x="5955" y="5073"/>
                  </a:lnTo>
                  <a:lnTo>
                    <a:pt x="4478" y="5073"/>
                  </a:lnTo>
                  <a:lnTo>
                    <a:pt x="4478" y="596"/>
                  </a:lnTo>
                  <a:close/>
                  <a:moveTo>
                    <a:pt x="6836" y="4763"/>
                  </a:moveTo>
                  <a:lnTo>
                    <a:pt x="6836" y="6263"/>
                  </a:lnTo>
                  <a:lnTo>
                    <a:pt x="525" y="6263"/>
                  </a:lnTo>
                  <a:lnTo>
                    <a:pt x="1525" y="4763"/>
                  </a:lnTo>
                  <a:lnTo>
                    <a:pt x="4168" y="4763"/>
                  </a:lnTo>
                  <a:lnTo>
                    <a:pt x="4168" y="5192"/>
                  </a:lnTo>
                  <a:cubicBezTo>
                    <a:pt x="4190" y="5277"/>
                    <a:pt x="4249" y="5362"/>
                    <a:pt x="4347" y="5362"/>
                  </a:cubicBezTo>
                  <a:cubicBezTo>
                    <a:pt x="4358" y="5362"/>
                    <a:pt x="4370" y="5361"/>
                    <a:pt x="4383" y="5359"/>
                  </a:cubicBezTo>
                  <a:lnTo>
                    <a:pt x="6169" y="5359"/>
                  </a:lnTo>
                  <a:cubicBezTo>
                    <a:pt x="6174" y="5360"/>
                    <a:pt x="6180" y="5361"/>
                    <a:pt x="6184" y="5361"/>
                  </a:cubicBezTo>
                  <a:cubicBezTo>
                    <a:pt x="6261" y="5361"/>
                    <a:pt x="6240" y="5192"/>
                    <a:pt x="6240" y="5192"/>
                  </a:cubicBezTo>
                  <a:lnTo>
                    <a:pt x="6240" y="4763"/>
                  </a:lnTo>
                  <a:close/>
                  <a:moveTo>
                    <a:pt x="6860" y="6549"/>
                  </a:moveTo>
                  <a:lnTo>
                    <a:pt x="6860" y="11312"/>
                  </a:lnTo>
                  <a:lnTo>
                    <a:pt x="1215" y="11312"/>
                  </a:lnTo>
                  <a:cubicBezTo>
                    <a:pt x="715" y="11312"/>
                    <a:pt x="311" y="10907"/>
                    <a:pt x="311" y="10383"/>
                  </a:cubicBezTo>
                  <a:lnTo>
                    <a:pt x="311" y="6549"/>
                  </a:lnTo>
                  <a:close/>
                  <a:moveTo>
                    <a:pt x="4359" y="0"/>
                  </a:moveTo>
                  <a:cubicBezTo>
                    <a:pt x="4264" y="0"/>
                    <a:pt x="4168" y="96"/>
                    <a:pt x="4168" y="191"/>
                  </a:cubicBezTo>
                  <a:lnTo>
                    <a:pt x="4168" y="4168"/>
                  </a:lnTo>
                  <a:lnTo>
                    <a:pt x="1430" y="4168"/>
                  </a:lnTo>
                  <a:cubicBezTo>
                    <a:pt x="1382" y="4168"/>
                    <a:pt x="1311" y="4192"/>
                    <a:pt x="1287" y="4263"/>
                  </a:cubicBezTo>
                  <a:lnTo>
                    <a:pt x="25" y="6121"/>
                  </a:lnTo>
                  <a:cubicBezTo>
                    <a:pt x="25" y="6144"/>
                    <a:pt x="1" y="6192"/>
                    <a:pt x="1" y="6216"/>
                  </a:cubicBezTo>
                  <a:lnTo>
                    <a:pt x="1" y="10312"/>
                  </a:lnTo>
                  <a:cubicBezTo>
                    <a:pt x="1" y="11026"/>
                    <a:pt x="572" y="11622"/>
                    <a:pt x="1287" y="11622"/>
                  </a:cubicBezTo>
                  <a:lnTo>
                    <a:pt x="8979" y="11622"/>
                  </a:lnTo>
                  <a:cubicBezTo>
                    <a:pt x="8979" y="11622"/>
                    <a:pt x="9217" y="11384"/>
                    <a:pt x="8979" y="11312"/>
                  </a:cubicBezTo>
                  <a:lnTo>
                    <a:pt x="8646" y="11312"/>
                  </a:lnTo>
                  <a:lnTo>
                    <a:pt x="8646" y="8216"/>
                  </a:lnTo>
                  <a:cubicBezTo>
                    <a:pt x="8681" y="7609"/>
                    <a:pt x="9205" y="7305"/>
                    <a:pt x="9717" y="7305"/>
                  </a:cubicBezTo>
                  <a:cubicBezTo>
                    <a:pt x="10229" y="7305"/>
                    <a:pt x="10729" y="7609"/>
                    <a:pt x="10717" y="8216"/>
                  </a:cubicBezTo>
                  <a:lnTo>
                    <a:pt x="10717" y="11312"/>
                  </a:lnTo>
                  <a:lnTo>
                    <a:pt x="9860" y="11312"/>
                  </a:lnTo>
                  <a:cubicBezTo>
                    <a:pt x="9860" y="11312"/>
                    <a:pt x="9683" y="11650"/>
                    <a:pt x="9787" y="11650"/>
                  </a:cubicBezTo>
                  <a:cubicBezTo>
                    <a:pt x="9804" y="11650"/>
                    <a:pt x="9828" y="11641"/>
                    <a:pt x="9860" y="11622"/>
                  </a:cubicBezTo>
                  <a:lnTo>
                    <a:pt x="11241" y="11622"/>
                  </a:lnTo>
                  <a:cubicBezTo>
                    <a:pt x="11314" y="11637"/>
                    <a:pt x="11384" y="11644"/>
                    <a:pt x="11453" y="11644"/>
                  </a:cubicBezTo>
                  <a:cubicBezTo>
                    <a:pt x="12041" y="11644"/>
                    <a:pt x="12482" y="11121"/>
                    <a:pt x="12504" y="10502"/>
                  </a:cubicBezTo>
                  <a:lnTo>
                    <a:pt x="12504" y="2906"/>
                  </a:lnTo>
                  <a:cubicBezTo>
                    <a:pt x="12492" y="2787"/>
                    <a:pt x="12396" y="2727"/>
                    <a:pt x="12313" y="2727"/>
                  </a:cubicBezTo>
                  <a:cubicBezTo>
                    <a:pt x="12230" y="2727"/>
                    <a:pt x="12158" y="2787"/>
                    <a:pt x="12194" y="2906"/>
                  </a:cubicBezTo>
                  <a:lnTo>
                    <a:pt x="12194" y="10502"/>
                  </a:lnTo>
                  <a:cubicBezTo>
                    <a:pt x="12123" y="11003"/>
                    <a:pt x="11241" y="11312"/>
                    <a:pt x="11241" y="11312"/>
                  </a:cubicBezTo>
                  <a:lnTo>
                    <a:pt x="11003" y="11312"/>
                  </a:lnTo>
                  <a:lnTo>
                    <a:pt x="11003" y="8145"/>
                  </a:lnTo>
                  <a:cubicBezTo>
                    <a:pt x="11003" y="7288"/>
                    <a:pt x="10336" y="6859"/>
                    <a:pt x="9670" y="6859"/>
                  </a:cubicBezTo>
                  <a:cubicBezTo>
                    <a:pt x="9003" y="6859"/>
                    <a:pt x="8336" y="7288"/>
                    <a:pt x="8336" y="8145"/>
                  </a:cubicBezTo>
                  <a:lnTo>
                    <a:pt x="8336" y="11312"/>
                  </a:lnTo>
                  <a:lnTo>
                    <a:pt x="7431" y="11312"/>
                  </a:lnTo>
                  <a:lnTo>
                    <a:pt x="7431" y="691"/>
                  </a:lnTo>
                  <a:cubicBezTo>
                    <a:pt x="7336" y="524"/>
                    <a:pt x="7645" y="310"/>
                    <a:pt x="7645" y="310"/>
                  </a:cubicBezTo>
                  <a:lnTo>
                    <a:pt x="11789" y="310"/>
                  </a:lnTo>
                  <a:cubicBezTo>
                    <a:pt x="11789" y="310"/>
                    <a:pt x="12123" y="524"/>
                    <a:pt x="12194" y="691"/>
                  </a:cubicBezTo>
                  <a:lnTo>
                    <a:pt x="12194" y="1953"/>
                  </a:lnTo>
                  <a:cubicBezTo>
                    <a:pt x="12123" y="2048"/>
                    <a:pt x="12194" y="2120"/>
                    <a:pt x="12289" y="2120"/>
                  </a:cubicBezTo>
                  <a:cubicBezTo>
                    <a:pt x="12408" y="2120"/>
                    <a:pt x="12504" y="1953"/>
                    <a:pt x="12504" y="1953"/>
                  </a:cubicBezTo>
                  <a:lnTo>
                    <a:pt x="12504" y="691"/>
                  </a:lnTo>
                  <a:cubicBezTo>
                    <a:pt x="12504" y="310"/>
                    <a:pt x="12194" y="0"/>
                    <a:pt x="11813" y="0"/>
                  </a:cubicBezTo>
                  <a:lnTo>
                    <a:pt x="7550" y="0"/>
                  </a:lnTo>
                  <a:cubicBezTo>
                    <a:pt x="7169" y="0"/>
                    <a:pt x="6836" y="310"/>
                    <a:pt x="6836" y="691"/>
                  </a:cubicBezTo>
                  <a:lnTo>
                    <a:pt x="6836" y="1786"/>
                  </a:lnTo>
                  <a:lnTo>
                    <a:pt x="6240" y="1786"/>
                  </a:lnTo>
                  <a:lnTo>
                    <a:pt x="6240" y="191"/>
                  </a:lnTo>
                  <a:cubicBezTo>
                    <a:pt x="6240" y="96"/>
                    <a:pt x="6169" y="0"/>
                    <a:pt x="6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60"/>
            <p:cNvSpPr/>
            <p:nvPr/>
          </p:nvSpPr>
          <p:spPr>
            <a:xfrm>
              <a:off x="7612919" y="1758710"/>
              <a:ext cx="64314" cy="84864"/>
            </a:xfrm>
            <a:custGeom>
              <a:avLst/>
              <a:gdLst/>
              <a:ahLst/>
              <a:cxnLst/>
              <a:rect l="l" t="t" r="r" b="b"/>
              <a:pathLst>
                <a:path w="1787" h="2358" extrusionOk="0">
                  <a:moveTo>
                    <a:pt x="1191" y="286"/>
                  </a:moveTo>
                  <a:lnTo>
                    <a:pt x="1191" y="2072"/>
                  </a:lnTo>
                  <a:lnTo>
                    <a:pt x="286" y="2072"/>
                  </a:lnTo>
                  <a:lnTo>
                    <a:pt x="286" y="286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2191"/>
                  </a:lnTo>
                  <a:cubicBezTo>
                    <a:pt x="0" y="2286"/>
                    <a:pt x="72" y="2358"/>
                    <a:pt x="167" y="2358"/>
                  </a:cubicBezTo>
                  <a:lnTo>
                    <a:pt x="1596" y="2358"/>
                  </a:lnTo>
                  <a:cubicBezTo>
                    <a:pt x="1691" y="2358"/>
                    <a:pt x="1786" y="2286"/>
                    <a:pt x="1786" y="2191"/>
                  </a:cubicBezTo>
                  <a:lnTo>
                    <a:pt x="1786" y="167"/>
                  </a:lnTo>
                  <a:cubicBezTo>
                    <a:pt x="1786" y="72"/>
                    <a:pt x="1691" y="0"/>
                    <a:pt x="1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60"/>
            <p:cNvSpPr/>
            <p:nvPr/>
          </p:nvSpPr>
          <p:spPr>
            <a:xfrm>
              <a:off x="7848617" y="1533304"/>
              <a:ext cx="117435" cy="53157"/>
            </a:xfrm>
            <a:custGeom>
              <a:avLst/>
              <a:gdLst/>
              <a:ahLst/>
              <a:cxnLst/>
              <a:rect l="l" t="t" r="r" b="b"/>
              <a:pathLst>
                <a:path w="3263" h="1477" extrusionOk="0">
                  <a:moveTo>
                    <a:pt x="2977" y="595"/>
                  </a:moveTo>
                  <a:lnTo>
                    <a:pt x="2977" y="1191"/>
                  </a:lnTo>
                  <a:lnTo>
                    <a:pt x="286" y="1191"/>
                  </a:lnTo>
                  <a:lnTo>
                    <a:pt x="286" y="595"/>
                  </a:lnTo>
                  <a:close/>
                  <a:moveTo>
                    <a:pt x="167" y="0"/>
                  </a:moveTo>
                  <a:cubicBezTo>
                    <a:pt x="72" y="0"/>
                    <a:pt x="0" y="95"/>
                    <a:pt x="0" y="191"/>
                  </a:cubicBezTo>
                  <a:lnTo>
                    <a:pt x="0" y="1310"/>
                  </a:lnTo>
                  <a:cubicBezTo>
                    <a:pt x="0" y="1405"/>
                    <a:pt x="72" y="1477"/>
                    <a:pt x="167" y="1477"/>
                  </a:cubicBezTo>
                  <a:lnTo>
                    <a:pt x="3072" y="1477"/>
                  </a:lnTo>
                  <a:cubicBezTo>
                    <a:pt x="3168" y="1477"/>
                    <a:pt x="3263" y="1405"/>
                    <a:pt x="3263" y="1310"/>
                  </a:cubicBezTo>
                  <a:lnTo>
                    <a:pt x="3263" y="191"/>
                  </a:lnTo>
                  <a:cubicBezTo>
                    <a:pt x="3263" y="95"/>
                    <a:pt x="3191" y="0"/>
                    <a:pt x="3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60"/>
            <p:cNvSpPr/>
            <p:nvPr/>
          </p:nvSpPr>
          <p:spPr>
            <a:xfrm>
              <a:off x="7848617" y="1608703"/>
              <a:ext cx="117435" cy="53193"/>
            </a:xfrm>
            <a:custGeom>
              <a:avLst/>
              <a:gdLst/>
              <a:ahLst/>
              <a:cxnLst/>
              <a:rect l="l" t="t" r="r" b="b"/>
              <a:pathLst>
                <a:path w="3263" h="1478" extrusionOk="0">
                  <a:moveTo>
                    <a:pt x="2977" y="286"/>
                  </a:moveTo>
                  <a:lnTo>
                    <a:pt x="2977" y="882"/>
                  </a:lnTo>
                  <a:lnTo>
                    <a:pt x="286" y="882"/>
                  </a:lnTo>
                  <a:lnTo>
                    <a:pt x="286" y="286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287"/>
                  </a:lnTo>
                  <a:cubicBezTo>
                    <a:pt x="0" y="1382"/>
                    <a:pt x="72" y="1477"/>
                    <a:pt x="167" y="1477"/>
                  </a:cubicBezTo>
                  <a:lnTo>
                    <a:pt x="3072" y="1477"/>
                  </a:lnTo>
                  <a:cubicBezTo>
                    <a:pt x="3191" y="1477"/>
                    <a:pt x="3263" y="1382"/>
                    <a:pt x="3263" y="1287"/>
                  </a:cubicBezTo>
                  <a:lnTo>
                    <a:pt x="3263" y="167"/>
                  </a:lnTo>
                  <a:cubicBezTo>
                    <a:pt x="3263" y="72"/>
                    <a:pt x="3191" y="1"/>
                    <a:pt x="3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60"/>
            <p:cNvSpPr/>
            <p:nvPr/>
          </p:nvSpPr>
          <p:spPr>
            <a:xfrm>
              <a:off x="7710632" y="1768967"/>
              <a:ext cx="59168" cy="14792"/>
            </a:xfrm>
            <a:custGeom>
              <a:avLst/>
              <a:gdLst/>
              <a:ahLst/>
              <a:cxnLst/>
              <a:rect l="l" t="t" r="r" b="b"/>
              <a:pathLst>
                <a:path w="1644" h="411" extrusionOk="0">
                  <a:moveTo>
                    <a:pt x="191" y="1"/>
                  </a:moveTo>
                  <a:cubicBezTo>
                    <a:pt x="95" y="120"/>
                    <a:pt x="0" y="191"/>
                    <a:pt x="0" y="311"/>
                  </a:cubicBezTo>
                  <a:cubicBezTo>
                    <a:pt x="0" y="364"/>
                    <a:pt x="30" y="411"/>
                    <a:pt x="74" y="411"/>
                  </a:cubicBezTo>
                  <a:cubicBezTo>
                    <a:pt x="108" y="411"/>
                    <a:pt x="149" y="383"/>
                    <a:pt x="191" y="311"/>
                  </a:cubicBezTo>
                  <a:lnTo>
                    <a:pt x="1453" y="311"/>
                  </a:lnTo>
                  <a:cubicBezTo>
                    <a:pt x="1494" y="383"/>
                    <a:pt x="1536" y="411"/>
                    <a:pt x="1569" y="411"/>
                  </a:cubicBezTo>
                  <a:cubicBezTo>
                    <a:pt x="1613" y="411"/>
                    <a:pt x="1643" y="364"/>
                    <a:pt x="1643" y="311"/>
                  </a:cubicBezTo>
                  <a:cubicBezTo>
                    <a:pt x="1643" y="191"/>
                    <a:pt x="1548" y="120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60"/>
            <p:cNvSpPr/>
            <p:nvPr/>
          </p:nvSpPr>
          <p:spPr>
            <a:xfrm>
              <a:off x="7710632" y="1811687"/>
              <a:ext cx="59168" cy="11769"/>
            </a:xfrm>
            <a:custGeom>
              <a:avLst/>
              <a:gdLst/>
              <a:ahLst/>
              <a:cxnLst/>
              <a:rect l="l" t="t" r="r" b="b"/>
              <a:pathLst>
                <a:path w="1644" h="327" extrusionOk="0">
                  <a:moveTo>
                    <a:pt x="1489" y="0"/>
                  </a:moveTo>
                  <a:cubicBezTo>
                    <a:pt x="1477" y="0"/>
                    <a:pt x="1465" y="2"/>
                    <a:pt x="1453" y="5"/>
                  </a:cubicBezTo>
                  <a:lnTo>
                    <a:pt x="191" y="5"/>
                  </a:lnTo>
                  <a:cubicBezTo>
                    <a:pt x="181" y="2"/>
                    <a:pt x="171" y="1"/>
                    <a:pt x="161" y="1"/>
                  </a:cubicBezTo>
                  <a:cubicBezTo>
                    <a:pt x="76" y="1"/>
                    <a:pt x="0" y="86"/>
                    <a:pt x="0" y="171"/>
                  </a:cubicBezTo>
                  <a:cubicBezTo>
                    <a:pt x="0" y="249"/>
                    <a:pt x="64" y="327"/>
                    <a:pt x="139" y="327"/>
                  </a:cubicBezTo>
                  <a:cubicBezTo>
                    <a:pt x="156" y="327"/>
                    <a:pt x="173" y="323"/>
                    <a:pt x="191" y="314"/>
                  </a:cubicBezTo>
                  <a:lnTo>
                    <a:pt x="1453" y="314"/>
                  </a:lnTo>
                  <a:cubicBezTo>
                    <a:pt x="1470" y="323"/>
                    <a:pt x="1488" y="327"/>
                    <a:pt x="1505" y="327"/>
                  </a:cubicBezTo>
                  <a:cubicBezTo>
                    <a:pt x="1580" y="327"/>
                    <a:pt x="1643" y="249"/>
                    <a:pt x="1643" y="171"/>
                  </a:cubicBezTo>
                  <a:cubicBezTo>
                    <a:pt x="1643" y="68"/>
                    <a:pt x="1571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60"/>
            <p:cNvSpPr/>
            <p:nvPr/>
          </p:nvSpPr>
          <p:spPr>
            <a:xfrm>
              <a:off x="7740611" y="1525567"/>
              <a:ext cx="15476" cy="15476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60"/>
            <p:cNvSpPr/>
            <p:nvPr/>
          </p:nvSpPr>
          <p:spPr>
            <a:xfrm>
              <a:off x="7740611" y="1580415"/>
              <a:ext cx="15476" cy="14612"/>
            </a:xfrm>
            <a:custGeom>
              <a:avLst/>
              <a:gdLst/>
              <a:ahLst/>
              <a:cxnLst/>
              <a:rect l="l" t="t" r="r" b="b"/>
              <a:pathLst>
                <a:path w="430" h="406" extrusionOk="0">
                  <a:moveTo>
                    <a:pt x="215" y="1"/>
                  </a:moveTo>
                  <a:cubicBezTo>
                    <a:pt x="96" y="1"/>
                    <a:pt x="1" y="72"/>
                    <a:pt x="1" y="191"/>
                  </a:cubicBezTo>
                  <a:cubicBezTo>
                    <a:pt x="1" y="310"/>
                    <a:pt x="96" y="406"/>
                    <a:pt x="215" y="406"/>
                  </a:cubicBezTo>
                  <a:cubicBezTo>
                    <a:pt x="334" y="406"/>
                    <a:pt x="429" y="310"/>
                    <a:pt x="429" y="191"/>
                  </a:cubicBezTo>
                  <a:cubicBezTo>
                    <a:pt x="429" y="72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60"/>
            <p:cNvSpPr/>
            <p:nvPr/>
          </p:nvSpPr>
          <p:spPr>
            <a:xfrm>
              <a:off x="7740611" y="1634436"/>
              <a:ext cx="15476" cy="15440"/>
            </a:xfrm>
            <a:custGeom>
              <a:avLst/>
              <a:gdLst/>
              <a:ahLst/>
              <a:cxnLst/>
              <a:rect l="l" t="t" r="r" b="b"/>
              <a:pathLst>
                <a:path w="430" h="429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4"/>
                  </a:cubicBezTo>
                  <a:cubicBezTo>
                    <a:pt x="429" y="95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60"/>
            <p:cNvSpPr/>
            <p:nvPr/>
          </p:nvSpPr>
          <p:spPr>
            <a:xfrm>
              <a:off x="7740611" y="1607840"/>
              <a:ext cx="15476" cy="14612"/>
            </a:xfrm>
            <a:custGeom>
              <a:avLst/>
              <a:gdLst/>
              <a:ahLst/>
              <a:cxnLst/>
              <a:rect l="l" t="t" r="r" b="b"/>
              <a:pathLst>
                <a:path w="430" h="406" extrusionOk="0">
                  <a:moveTo>
                    <a:pt x="215" y="1"/>
                  </a:moveTo>
                  <a:cubicBezTo>
                    <a:pt x="96" y="1"/>
                    <a:pt x="1" y="72"/>
                    <a:pt x="1" y="191"/>
                  </a:cubicBezTo>
                  <a:cubicBezTo>
                    <a:pt x="1" y="310"/>
                    <a:pt x="96" y="406"/>
                    <a:pt x="215" y="406"/>
                  </a:cubicBezTo>
                  <a:cubicBezTo>
                    <a:pt x="334" y="406"/>
                    <a:pt x="429" y="310"/>
                    <a:pt x="429" y="191"/>
                  </a:cubicBezTo>
                  <a:cubicBezTo>
                    <a:pt x="429" y="72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60"/>
            <p:cNvSpPr/>
            <p:nvPr/>
          </p:nvSpPr>
          <p:spPr>
            <a:xfrm>
              <a:off x="7740611" y="1552991"/>
              <a:ext cx="15476" cy="14612"/>
            </a:xfrm>
            <a:custGeom>
              <a:avLst/>
              <a:gdLst/>
              <a:ahLst/>
              <a:cxnLst/>
              <a:rect l="l" t="t" r="r" b="b"/>
              <a:pathLst>
                <a:path w="430" h="406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215" y="406"/>
                  </a:cubicBezTo>
                  <a:cubicBezTo>
                    <a:pt x="334" y="406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60"/>
          <p:cNvGrpSpPr/>
          <p:nvPr/>
        </p:nvGrpSpPr>
        <p:grpSpPr>
          <a:xfrm>
            <a:off x="7230741" y="3626244"/>
            <a:ext cx="459124" cy="460420"/>
            <a:chOff x="7554939" y="2775931"/>
            <a:chExt cx="459124" cy="460420"/>
          </a:xfrm>
        </p:grpSpPr>
        <p:sp>
          <p:nvSpPr>
            <p:cNvPr id="721" name="Google Shape;721;p60"/>
            <p:cNvSpPr/>
            <p:nvPr/>
          </p:nvSpPr>
          <p:spPr>
            <a:xfrm>
              <a:off x="7554939" y="2775931"/>
              <a:ext cx="459124" cy="460420"/>
            </a:xfrm>
            <a:custGeom>
              <a:avLst/>
              <a:gdLst/>
              <a:ahLst/>
              <a:cxnLst/>
              <a:rect l="l" t="t" r="r" b="b"/>
              <a:pathLst>
                <a:path w="12757" h="12793" extrusionOk="0">
                  <a:moveTo>
                    <a:pt x="3993" y="2100"/>
                  </a:moveTo>
                  <a:lnTo>
                    <a:pt x="3993" y="2695"/>
                  </a:lnTo>
                  <a:lnTo>
                    <a:pt x="2492" y="2695"/>
                  </a:lnTo>
                  <a:lnTo>
                    <a:pt x="2492" y="2100"/>
                  </a:lnTo>
                  <a:close/>
                  <a:moveTo>
                    <a:pt x="5469" y="2100"/>
                  </a:moveTo>
                  <a:lnTo>
                    <a:pt x="5469" y="2695"/>
                  </a:lnTo>
                  <a:lnTo>
                    <a:pt x="4588" y="2695"/>
                  </a:lnTo>
                  <a:lnTo>
                    <a:pt x="4588" y="2100"/>
                  </a:lnTo>
                  <a:close/>
                  <a:moveTo>
                    <a:pt x="8446" y="2100"/>
                  </a:moveTo>
                  <a:lnTo>
                    <a:pt x="8446" y="2695"/>
                  </a:lnTo>
                  <a:lnTo>
                    <a:pt x="7565" y="2695"/>
                  </a:lnTo>
                  <a:lnTo>
                    <a:pt x="7565" y="2100"/>
                  </a:lnTo>
                  <a:close/>
                  <a:moveTo>
                    <a:pt x="10232" y="2100"/>
                  </a:moveTo>
                  <a:lnTo>
                    <a:pt x="10232" y="2695"/>
                  </a:lnTo>
                  <a:lnTo>
                    <a:pt x="8756" y="2695"/>
                  </a:lnTo>
                  <a:lnTo>
                    <a:pt x="8756" y="2100"/>
                  </a:lnTo>
                  <a:close/>
                  <a:moveTo>
                    <a:pt x="3683" y="2981"/>
                  </a:moveTo>
                  <a:lnTo>
                    <a:pt x="3683" y="3576"/>
                  </a:lnTo>
                  <a:lnTo>
                    <a:pt x="3088" y="3576"/>
                  </a:lnTo>
                  <a:lnTo>
                    <a:pt x="3088" y="2981"/>
                  </a:lnTo>
                  <a:close/>
                  <a:moveTo>
                    <a:pt x="5183" y="2981"/>
                  </a:moveTo>
                  <a:lnTo>
                    <a:pt x="5183" y="3576"/>
                  </a:lnTo>
                  <a:lnTo>
                    <a:pt x="3993" y="3576"/>
                  </a:lnTo>
                  <a:lnTo>
                    <a:pt x="3993" y="2981"/>
                  </a:lnTo>
                  <a:close/>
                  <a:moveTo>
                    <a:pt x="7255" y="2100"/>
                  </a:moveTo>
                  <a:lnTo>
                    <a:pt x="7255" y="3576"/>
                  </a:lnTo>
                  <a:lnTo>
                    <a:pt x="5779" y="3576"/>
                  </a:lnTo>
                  <a:lnTo>
                    <a:pt x="5779" y="2100"/>
                  </a:lnTo>
                  <a:close/>
                  <a:moveTo>
                    <a:pt x="8756" y="2981"/>
                  </a:moveTo>
                  <a:lnTo>
                    <a:pt x="8756" y="3576"/>
                  </a:lnTo>
                  <a:lnTo>
                    <a:pt x="7565" y="3576"/>
                  </a:lnTo>
                  <a:lnTo>
                    <a:pt x="7565" y="2981"/>
                  </a:lnTo>
                  <a:close/>
                  <a:moveTo>
                    <a:pt x="9637" y="2981"/>
                  </a:moveTo>
                  <a:lnTo>
                    <a:pt x="9637" y="3576"/>
                  </a:lnTo>
                  <a:lnTo>
                    <a:pt x="9041" y="3576"/>
                  </a:lnTo>
                  <a:lnTo>
                    <a:pt x="9041" y="2981"/>
                  </a:lnTo>
                  <a:close/>
                  <a:moveTo>
                    <a:pt x="11137" y="4171"/>
                  </a:moveTo>
                  <a:lnTo>
                    <a:pt x="11137" y="4767"/>
                  </a:lnTo>
                  <a:lnTo>
                    <a:pt x="3731" y="4767"/>
                  </a:lnTo>
                  <a:cubicBezTo>
                    <a:pt x="3731" y="4767"/>
                    <a:pt x="3540" y="4767"/>
                    <a:pt x="3540" y="4862"/>
                  </a:cubicBezTo>
                  <a:cubicBezTo>
                    <a:pt x="3540" y="4957"/>
                    <a:pt x="3731" y="5076"/>
                    <a:pt x="3731" y="5076"/>
                  </a:cubicBezTo>
                  <a:lnTo>
                    <a:pt x="3993" y="5076"/>
                  </a:lnTo>
                  <a:lnTo>
                    <a:pt x="3993" y="11316"/>
                  </a:lnTo>
                  <a:lnTo>
                    <a:pt x="2492" y="11316"/>
                  </a:lnTo>
                  <a:lnTo>
                    <a:pt x="2492" y="5076"/>
                  </a:lnTo>
                  <a:lnTo>
                    <a:pt x="2802" y="5076"/>
                  </a:lnTo>
                  <a:cubicBezTo>
                    <a:pt x="2921" y="5052"/>
                    <a:pt x="2992" y="4981"/>
                    <a:pt x="2992" y="4862"/>
                  </a:cubicBezTo>
                  <a:cubicBezTo>
                    <a:pt x="2992" y="4767"/>
                    <a:pt x="2802" y="4767"/>
                    <a:pt x="2802" y="4767"/>
                  </a:cubicBezTo>
                  <a:lnTo>
                    <a:pt x="1611" y="4767"/>
                  </a:lnTo>
                  <a:lnTo>
                    <a:pt x="1611" y="4171"/>
                  </a:lnTo>
                  <a:close/>
                  <a:moveTo>
                    <a:pt x="4278" y="11625"/>
                  </a:moveTo>
                  <a:lnTo>
                    <a:pt x="4278" y="12221"/>
                  </a:lnTo>
                  <a:lnTo>
                    <a:pt x="2207" y="12221"/>
                  </a:lnTo>
                  <a:lnTo>
                    <a:pt x="2207" y="11625"/>
                  </a:lnTo>
                  <a:close/>
                  <a:moveTo>
                    <a:pt x="10542" y="11625"/>
                  </a:moveTo>
                  <a:lnTo>
                    <a:pt x="10542" y="12221"/>
                  </a:lnTo>
                  <a:lnTo>
                    <a:pt x="8446" y="12221"/>
                  </a:lnTo>
                  <a:lnTo>
                    <a:pt x="8446" y="11625"/>
                  </a:lnTo>
                  <a:close/>
                  <a:moveTo>
                    <a:pt x="600" y="0"/>
                  </a:moveTo>
                  <a:cubicBezTo>
                    <a:pt x="229" y="0"/>
                    <a:pt x="0" y="425"/>
                    <a:pt x="159" y="742"/>
                  </a:cubicBezTo>
                  <a:lnTo>
                    <a:pt x="778" y="2028"/>
                  </a:lnTo>
                  <a:cubicBezTo>
                    <a:pt x="792" y="2071"/>
                    <a:pt x="849" y="2080"/>
                    <a:pt x="893" y="2080"/>
                  </a:cubicBezTo>
                  <a:cubicBezTo>
                    <a:pt x="922" y="2080"/>
                    <a:pt x="944" y="2076"/>
                    <a:pt x="944" y="2076"/>
                  </a:cubicBezTo>
                  <a:lnTo>
                    <a:pt x="2207" y="2076"/>
                  </a:lnTo>
                  <a:lnTo>
                    <a:pt x="2207" y="2814"/>
                  </a:lnTo>
                  <a:cubicBezTo>
                    <a:pt x="2207" y="2909"/>
                    <a:pt x="2278" y="2981"/>
                    <a:pt x="2373" y="2981"/>
                  </a:cubicBezTo>
                  <a:lnTo>
                    <a:pt x="2492" y="2981"/>
                  </a:lnTo>
                  <a:lnTo>
                    <a:pt x="2492" y="3576"/>
                  </a:lnTo>
                  <a:lnTo>
                    <a:pt x="1492" y="3576"/>
                  </a:lnTo>
                  <a:cubicBezTo>
                    <a:pt x="1397" y="3576"/>
                    <a:pt x="1302" y="3647"/>
                    <a:pt x="1302" y="3767"/>
                  </a:cubicBezTo>
                  <a:lnTo>
                    <a:pt x="1302" y="4886"/>
                  </a:lnTo>
                  <a:cubicBezTo>
                    <a:pt x="1302" y="4981"/>
                    <a:pt x="1397" y="5052"/>
                    <a:pt x="1492" y="5052"/>
                  </a:cubicBezTo>
                  <a:lnTo>
                    <a:pt x="2207" y="5052"/>
                  </a:lnTo>
                  <a:lnTo>
                    <a:pt x="2207" y="11316"/>
                  </a:lnTo>
                  <a:lnTo>
                    <a:pt x="2111" y="11316"/>
                  </a:lnTo>
                  <a:cubicBezTo>
                    <a:pt x="2111" y="11316"/>
                    <a:pt x="1921" y="11339"/>
                    <a:pt x="1897" y="11435"/>
                  </a:cubicBezTo>
                  <a:lnTo>
                    <a:pt x="1897" y="12411"/>
                  </a:lnTo>
                  <a:cubicBezTo>
                    <a:pt x="1921" y="12530"/>
                    <a:pt x="1992" y="12602"/>
                    <a:pt x="2111" y="12792"/>
                  </a:cubicBezTo>
                  <a:lnTo>
                    <a:pt x="4612" y="12792"/>
                  </a:lnTo>
                  <a:cubicBezTo>
                    <a:pt x="4731" y="12602"/>
                    <a:pt x="4802" y="12530"/>
                    <a:pt x="4874" y="12411"/>
                  </a:cubicBezTo>
                  <a:lnTo>
                    <a:pt x="4874" y="11435"/>
                  </a:lnTo>
                  <a:cubicBezTo>
                    <a:pt x="4802" y="11339"/>
                    <a:pt x="4612" y="11316"/>
                    <a:pt x="4612" y="11316"/>
                  </a:cubicBezTo>
                  <a:lnTo>
                    <a:pt x="4588" y="11316"/>
                  </a:lnTo>
                  <a:lnTo>
                    <a:pt x="4588" y="5052"/>
                  </a:lnTo>
                  <a:lnTo>
                    <a:pt x="8446" y="5052"/>
                  </a:lnTo>
                  <a:lnTo>
                    <a:pt x="8446" y="11316"/>
                  </a:lnTo>
                  <a:lnTo>
                    <a:pt x="8232" y="11316"/>
                  </a:lnTo>
                  <a:cubicBezTo>
                    <a:pt x="8232" y="11316"/>
                    <a:pt x="8041" y="11339"/>
                    <a:pt x="7851" y="11435"/>
                  </a:cubicBezTo>
                  <a:lnTo>
                    <a:pt x="7851" y="12411"/>
                  </a:lnTo>
                  <a:cubicBezTo>
                    <a:pt x="8041" y="12530"/>
                    <a:pt x="8113" y="12602"/>
                    <a:pt x="8232" y="12792"/>
                  </a:cubicBezTo>
                  <a:lnTo>
                    <a:pt x="10732" y="12792"/>
                  </a:lnTo>
                  <a:cubicBezTo>
                    <a:pt x="10851" y="12602"/>
                    <a:pt x="10923" y="12530"/>
                    <a:pt x="10827" y="12411"/>
                  </a:cubicBezTo>
                  <a:lnTo>
                    <a:pt x="10827" y="11435"/>
                  </a:lnTo>
                  <a:cubicBezTo>
                    <a:pt x="10923" y="11339"/>
                    <a:pt x="10732" y="11316"/>
                    <a:pt x="10732" y="11316"/>
                  </a:cubicBezTo>
                  <a:lnTo>
                    <a:pt x="10542" y="11316"/>
                  </a:lnTo>
                  <a:lnTo>
                    <a:pt x="10542" y="9934"/>
                  </a:lnTo>
                  <a:cubicBezTo>
                    <a:pt x="10565" y="9839"/>
                    <a:pt x="10494" y="9744"/>
                    <a:pt x="10375" y="9744"/>
                  </a:cubicBezTo>
                  <a:cubicBezTo>
                    <a:pt x="10280" y="9744"/>
                    <a:pt x="10232" y="9934"/>
                    <a:pt x="10232" y="9934"/>
                  </a:cubicBezTo>
                  <a:lnTo>
                    <a:pt x="10232" y="11316"/>
                  </a:lnTo>
                  <a:lnTo>
                    <a:pt x="8756" y="11316"/>
                  </a:lnTo>
                  <a:lnTo>
                    <a:pt x="8756" y="5052"/>
                  </a:lnTo>
                  <a:lnTo>
                    <a:pt x="10232" y="5052"/>
                  </a:lnTo>
                  <a:lnTo>
                    <a:pt x="10232" y="9125"/>
                  </a:lnTo>
                  <a:cubicBezTo>
                    <a:pt x="10208" y="9220"/>
                    <a:pt x="10280" y="9291"/>
                    <a:pt x="10375" y="9291"/>
                  </a:cubicBezTo>
                  <a:cubicBezTo>
                    <a:pt x="10494" y="9291"/>
                    <a:pt x="10542" y="9125"/>
                    <a:pt x="10542" y="9125"/>
                  </a:cubicBezTo>
                  <a:lnTo>
                    <a:pt x="10542" y="5052"/>
                  </a:lnTo>
                  <a:lnTo>
                    <a:pt x="11328" y="5052"/>
                  </a:lnTo>
                  <a:cubicBezTo>
                    <a:pt x="11423" y="5052"/>
                    <a:pt x="11518" y="4981"/>
                    <a:pt x="11423" y="4862"/>
                  </a:cubicBezTo>
                  <a:lnTo>
                    <a:pt x="11423" y="3886"/>
                  </a:lnTo>
                  <a:cubicBezTo>
                    <a:pt x="11518" y="3790"/>
                    <a:pt x="11328" y="3576"/>
                    <a:pt x="11328" y="3576"/>
                  </a:cubicBezTo>
                  <a:lnTo>
                    <a:pt x="10232" y="3576"/>
                  </a:lnTo>
                  <a:lnTo>
                    <a:pt x="10232" y="2981"/>
                  </a:lnTo>
                  <a:lnTo>
                    <a:pt x="10375" y="2981"/>
                  </a:lnTo>
                  <a:cubicBezTo>
                    <a:pt x="10400" y="3012"/>
                    <a:pt x="10423" y="3024"/>
                    <a:pt x="10444" y="3024"/>
                  </a:cubicBezTo>
                  <a:cubicBezTo>
                    <a:pt x="10503" y="3024"/>
                    <a:pt x="10542" y="2933"/>
                    <a:pt x="10542" y="2933"/>
                  </a:cubicBezTo>
                  <a:lnTo>
                    <a:pt x="10542" y="2076"/>
                  </a:lnTo>
                  <a:lnTo>
                    <a:pt x="11899" y="2076"/>
                  </a:lnTo>
                  <a:cubicBezTo>
                    <a:pt x="11924" y="2101"/>
                    <a:pt x="11949" y="2111"/>
                    <a:pt x="11972" y="2111"/>
                  </a:cubicBezTo>
                  <a:cubicBezTo>
                    <a:pt x="12015" y="2111"/>
                    <a:pt x="12050" y="2075"/>
                    <a:pt x="12066" y="2028"/>
                  </a:cubicBezTo>
                  <a:lnTo>
                    <a:pt x="12685" y="742"/>
                  </a:lnTo>
                  <a:cubicBezTo>
                    <a:pt x="12756" y="575"/>
                    <a:pt x="12756" y="409"/>
                    <a:pt x="12661" y="242"/>
                  </a:cubicBezTo>
                  <a:cubicBezTo>
                    <a:pt x="12574" y="111"/>
                    <a:pt x="12408" y="1"/>
                    <a:pt x="12234" y="1"/>
                  </a:cubicBezTo>
                  <a:cubicBezTo>
                    <a:pt x="12218" y="1"/>
                    <a:pt x="12201" y="2"/>
                    <a:pt x="12185" y="4"/>
                  </a:cubicBezTo>
                  <a:lnTo>
                    <a:pt x="10256" y="266"/>
                  </a:lnTo>
                  <a:cubicBezTo>
                    <a:pt x="10137" y="290"/>
                    <a:pt x="10065" y="385"/>
                    <a:pt x="10089" y="480"/>
                  </a:cubicBezTo>
                  <a:cubicBezTo>
                    <a:pt x="10113" y="575"/>
                    <a:pt x="10184" y="647"/>
                    <a:pt x="10304" y="647"/>
                  </a:cubicBezTo>
                  <a:lnTo>
                    <a:pt x="12233" y="385"/>
                  </a:lnTo>
                  <a:cubicBezTo>
                    <a:pt x="12328" y="385"/>
                    <a:pt x="12375" y="504"/>
                    <a:pt x="12352" y="575"/>
                  </a:cubicBezTo>
                  <a:lnTo>
                    <a:pt x="11780" y="1790"/>
                  </a:lnTo>
                  <a:lnTo>
                    <a:pt x="1064" y="1790"/>
                  </a:lnTo>
                  <a:lnTo>
                    <a:pt x="492" y="575"/>
                  </a:lnTo>
                  <a:cubicBezTo>
                    <a:pt x="468" y="504"/>
                    <a:pt x="516" y="385"/>
                    <a:pt x="611" y="385"/>
                  </a:cubicBezTo>
                  <a:lnTo>
                    <a:pt x="4493" y="885"/>
                  </a:lnTo>
                  <a:cubicBezTo>
                    <a:pt x="5136" y="968"/>
                    <a:pt x="5779" y="1010"/>
                    <a:pt x="6422" y="1010"/>
                  </a:cubicBezTo>
                  <a:cubicBezTo>
                    <a:pt x="7065" y="1010"/>
                    <a:pt x="7708" y="968"/>
                    <a:pt x="8351" y="885"/>
                  </a:cubicBezTo>
                  <a:lnTo>
                    <a:pt x="9422" y="742"/>
                  </a:lnTo>
                  <a:cubicBezTo>
                    <a:pt x="9518" y="742"/>
                    <a:pt x="9589" y="647"/>
                    <a:pt x="9565" y="552"/>
                  </a:cubicBezTo>
                  <a:cubicBezTo>
                    <a:pt x="9565" y="448"/>
                    <a:pt x="9493" y="380"/>
                    <a:pt x="9396" y="380"/>
                  </a:cubicBezTo>
                  <a:cubicBezTo>
                    <a:pt x="9381" y="380"/>
                    <a:pt x="9366" y="382"/>
                    <a:pt x="9351" y="385"/>
                  </a:cubicBezTo>
                  <a:lnTo>
                    <a:pt x="8303" y="528"/>
                  </a:lnTo>
                  <a:cubicBezTo>
                    <a:pt x="7672" y="611"/>
                    <a:pt x="7041" y="653"/>
                    <a:pt x="6413" y="653"/>
                  </a:cubicBezTo>
                  <a:cubicBezTo>
                    <a:pt x="5785" y="653"/>
                    <a:pt x="5160" y="611"/>
                    <a:pt x="4540" y="528"/>
                  </a:cubicBezTo>
                  <a:lnTo>
                    <a:pt x="659" y="4"/>
                  </a:lnTo>
                  <a:cubicBezTo>
                    <a:pt x="639" y="2"/>
                    <a:pt x="619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60"/>
            <p:cNvSpPr/>
            <p:nvPr/>
          </p:nvSpPr>
          <p:spPr>
            <a:xfrm>
              <a:off x="7780056" y="2866050"/>
              <a:ext cx="14576" cy="30879"/>
            </a:xfrm>
            <a:custGeom>
              <a:avLst/>
              <a:gdLst/>
              <a:ahLst/>
              <a:cxnLst/>
              <a:rect l="l" t="t" r="r" b="b"/>
              <a:pathLst>
                <a:path w="405" h="858" extrusionOk="0">
                  <a:moveTo>
                    <a:pt x="167" y="0"/>
                  </a:moveTo>
                  <a:cubicBezTo>
                    <a:pt x="72" y="0"/>
                    <a:pt x="0" y="72"/>
                    <a:pt x="119" y="191"/>
                  </a:cubicBezTo>
                  <a:lnTo>
                    <a:pt x="119" y="667"/>
                  </a:lnTo>
                  <a:cubicBezTo>
                    <a:pt x="0" y="762"/>
                    <a:pt x="72" y="858"/>
                    <a:pt x="167" y="858"/>
                  </a:cubicBezTo>
                  <a:cubicBezTo>
                    <a:pt x="286" y="858"/>
                    <a:pt x="357" y="762"/>
                    <a:pt x="405" y="667"/>
                  </a:cubicBezTo>
                  <a:lnTo>
                    <a:pt x="405" y="191"/>
                  </a:lnTo>
                  <a:cubicBezTo>
                    <a:pt x="357" y="72"/>
                    <a:pt x="286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231;p72">
            <a:extLst>
              <a:ext uri="{FF2B5EF4-FFF2-40B4-BE49-F238E27FC236}">
                <a16:creationId xmlns:a16="http://schemas.microsoft.com/office/drawing/2014/main" id="{DAFF1E02-C5B6-1880-F1C9-1535EF836D95}"/>
              </a:ext>
            </a:extLst>
          </p:cNvPr>
          <p:cNvGrpSpPr/>
          <p:nvPr/>
        </p:nvGrpSpPr>
        <p:grpSpPr>
          <a:xfrm>
            <a:off x="1447787" y="3723971"/>
            <a:ext cx="487331" cy="430407"/>
            <a:chOff x="1447191" y="3691400"/>
            <a:chExt cx="487331" cy="430407"/>
          </a:xfrm>
        </p:grpSpPr>
        <p:sp>
          <p:nvSpPr>
            <p:cNvPr id="7" name="Google Shape;1232;p72">
              <a:extLst>
                <a:ext uri="{FF2B5EF4-FFF2-40B4-BE49-F238E27FC236}">
                  <a16:creationId xmlns:a16="http://schemas.microsoft.com/office/drawing/2014/main" id="{438C11AF-8EC8-1A1E-C308-C6B00910CFD7}"/>
                </a:ext>
              </a:extLst>
            </p:cNvPr>
            <p:cNvSpPr/>
            <p:nvPr/>
          </p:nvSpPr>
          <p:spPr>
            <a:xfrm>
              <a:off x="1447191" y="3750102"/>
              <a:ext cx="450019" cy="371705"/>
            </a:xfrm>
            <a:custGeom>
              <a:avLst/>
              <a:gdLst/>
              <a:ahLst/>
              <a:cxnLst/>
              <a:rect l="l" t="t" r="r" b="b"/>
              <a:pathLst>
                <a:path w="12504" h="10328" extrusionOk="0">
                  <a:moveTo>
                    <a:pt x="2717" y="325"/>
                  </a:moveTo>
                  <a:cubicBezTo>
                    <a:pt x="3468" y="325"/>
                    <a:pt x="4242" y="740"/>
                    <a:pt x="4692" y="1302"/>
                  </a:cubicBezTo>
                  <a:cubicBezTo>
                    <a:pt x="5002" y="1683"/>
                    <a:pt x="5240" y="2160"/>
                    <a:pt x="5478" y="2564"/>
                  </a:cubicBezTo>
                  <a:cubicBezTo>
                    <a:pt x="4645" y="2588"/>
                    <a:pt x="3811" y="2707"/>
                    <a:pt x="2978" y="2898"/>
                  </a:cubicBezTo>
                  <a:lnTo>
                    <a:pt x="2978" y="2160"/>
                  </a:lnTo>
                  <a:cubicBezTo>
                    <a:pt x="2978" y="2160"/>
                    <a:pt x="2763" y="1302"/>
                    <a:pt x="2287" y="1302"/>
                  </a:cubicBezTo>
                  <a:cubicBezTo>
                    <a:pt x="2001" y="1302"/>
                    <a:pt x="1716" y="1445"/>
                    <a:pt x="1549" y="1707"/>
                  </a:cubicBezTo>
                  <a:cubicBezTo>
                    <a:pt x="1501" y="1802"/>
                    <a:pt x="1525" y="1921"/>
                    <a:pt x="1620" y="1969"/>
                  </a:cubicBezTo>
                  <a:cubicBezTo>
                    <a:pt x="1652" y="1985"/>
                    <a:pt x="1686" y="1993"/>
                    <a:pt x="1720" y="1993"/>
                  </a:cubicBezTo>
                  <a:cubicBezTo>
                    <a:pt x="1787" y="1993"/>
                    <a:pt x="1851" y="1961"/>
                    <a:pt x="1882" y="1898"/>
                  </a:cubicBezTo>
                  <a:cubicBezTo>
                    <a:pt x="1978" y="1755"/>
                    <a:pt x="2120" y="1660"/>
                    <a:pt x="2287" y="1660"/>
                  </a:cubicBezTo>
                  <a:cubicBezTo>
                    <a:pt x="2573" y="1660"/>
                    <a:pt x="2692" y="2160"/>
                    <a:pt x="2692" y="2160"/>
                  </a:cubicBezTo>
                  <a:lnTo>
                    <a:pt x="2692" y="3065"/>
                  </a:lnTo>
                  <a:cubicBezTo>
                    <a:pt x="2382" y="3136"/>
                    <a:pt x="2097" y="3231"/>
                    <a:pt x="1787" y="3350"/>
                  </a:cubicBezTo>
                  <a:lnTo>
                    <a:pt x="1787" y="2660"/>
                  </a:lnTo>
                  <a:cubicBezTo>
                    <a:pt x="1787" y="2660"/>
                    <a:pt x="1716" y="2469"/>
                    <a:pt x="1620" y="2469"/>
                  </a:cubicBezTo>
                  <a:cubicBezTo>
                    <a:pt x="1525" y="2469"/>
                    <a:pt x="1501" y="2660"/>
                    <a:pt x="1501" y="2660"/>
                  </a:cubicBezTo>
                  <a:lnTo>
                    <a:pt x="1501" y="3493"/>
                  </a:lnTo>
                  <a:cubicBezTo>
                    <a:pt x="1501" y="3493"/>
                    <a:pt x="1311" y="3541"/>
                    <a:pt x="1239" y="3565"/>
                  </a:cubicBezTo>
                  <a:lnTo>
                    <a:pt x="311" y="3898"/>
                  </a:lnTo>
                  <a:lnTo>
                    <a:pt x="311" y="1183"/>
                  </a:lnTo>
                  <a:cubicBezTo>
                    <a:pt x="311" y="1136"/>
                    <a:pt x="334" y="1088"/>
                    <a:pt x="382" y="1064"/>
                  </a:cubicBezTo>
                  <a:cubicBezTo>
                    <a:pt x="430" y="1040"/>
                    <a:pt x="1835" y="516"/>
                    <a:pt x="2120" y="421"/>
                  </a:cubicBezTo>
                  <a:cubicBezTo>
                    <a:pt x="2313" y="355"/>
                    <a:pt x="2514" y="325"/>
                    <a:pt x="2717" y="325"/>
                  </a:cubicBezTo>
                  <a:close/>
                  <a:moveTo>
                    <a:pt x="4907" y="4231"/>
                  </a:moveTo>
                  <a:cubicBezTo>
                    <a:pt x="5169" y="4231"/>
                    <a:pt x="5359" y="4422"/>
                    <a:pt x="5359" y="4684"/>
                  </a:cubicBezTo>
                  <a:lnTo>
                    <a:pt x="5359" y="5779"/>
                  </a:lnTo>
                  <a:cubicBezTo>
                    <a:pt x="5073" y="5803"/>
                    <a:pt x="4764" y="5827"/>
                    <a:pt x="4478" y="5875"/>
                  </a:cubicBezTo>
                  <a:lnTo>
                    <a:pt x="4478" y="4684"/>
                  </a:lnTo>
                  <a:cubicBezTo>
                    <a:pt x="4478" y="4422"/>
                    <a:pt x="4669" y="4231"/>
                    <a:pt x="4907" y="4231"/>
                  </a:cubicBezTo>
                  <a:close/>
                  <a:moveTo>
                    <a:pt x="7598" y="4231"/>
                  </a:moveTo>
                  <a:cubicBezTo>
                    <a:pt x="7836" y="4231"/>
                    <a:pt x="8050" y="4422"/>
                    <a:pt x="8050" y="4684"/>
                  </a:cubicBezTo>
                  <a:lnTo>
                    <a:pt x="8050" y="5875"/>
                  </a:lnTo>
                  <a:cubicBezTo>
                    <a:pt x="7741" y="5827"/>
                    <a:pt x="7455" y="5803"/>
                    <a:pt x="7145" y="5779"/>
                  </a:cubicBezTo>
                  <a:lnTo>
                    <a:pt x="7145" y="4684"/>
                  </a:lnTo>
                  <a:cubicBezTo>
                    <a:pt x="7145" y="4422"/>
                    <a:pt x="7336" y="4231"/>
                    <a:pt x="7598" y="4231"/>
                  </a:cubicBezTo>
                  <a:close/>
                  <a:moveTo>
                    <a:pt x="2239" y="4898"/>
                  </a:moveTo>
                  <a:cubicBezTo>
                    <a:pt x="2478" y="4898"/>
                    <a:pt x="2692" y="5113"/>
                    <a:pt x="2692" y="5351"/>
                  </a:cubicBezTo>
                  <a:lnTo>
                    <a:pt x="2692" y="6232"/>
                  </a:lnTo>
                  <a:cubicBezTo>
                    <a:pt x="2382" y="6303"/>
                    <a:pt x="2073" y="6399"/>
                    <a:pt x="1787" y="6494"/>
                  </a:cubicBezTo>
                  <a:lnTo>
                    <a:pt x="1787" y="5351"/>
                  </a:lnTo>
                  <a:cubicBezTo>
                    <a:pt x="1787" y="5113"/>
                    <a:pt x="1978" y="4898"/>
                    <a:pt x="2239" y="4898"/>
                  </a:cubicBezTo>
                  <a:close/>
                  <a:moveTo>
                    <a:pt x="10265" y="4898"/>
                  </a:moveTo>
                  <a:cubicBezTo>
                    <a:pt x="10527" y="4898"/>
                    <a:pt x="10717" y="5113"/>
                    <a:pt x="10717" y="5351"/>
                  </a:cubicBezTo>
                  <a:lnTo>
                    <a:pt x="10717" y="6494"/>
                  </a:lnTo>
                  <a:cubicBezTo>
                    <a:pt x="10432" y="6399"/>
                    <a:pt x="10122" y="6303"/>
                    <a:pt x="9836" y="6232"/>
                  </a:cubicBezTo>
                  <a:lnTo>
                    <a:pt x="9836" y="5351"/>
                  </a:lnTo>
                  <a:cubicBezTo>
                    <a:pt x="9836" y="5113"/>
                    <a:pt x="10027" y="4898"/>
                    <a:pt x="10265" y="4898"/>
                  </a:cubicBezTo>
                  <a:close/>
                  <a:moveTo>
                    <a:pt x="2239" y="7851"/>
                  </a:moveTo>
                  <a:cubicBezTo>
                    <a:pt x="2478" y="7851"/>
                    <a:pt x="2692" y="8066"/>
                    <a:pt x="2692" y="8328"/>
                  </a:cubicBezTo>
                  <a:lnTo>
                    <a:pt x="2692" y="9756"/>
                  </a:lnTo>
                  <a:lnTo>
                    <a:pt x="1787" y="9756"/>
                  </a:lnTo>
                  <a:lnTo>
                    <a:pt x="1787" y="8328"/>
                  </a:lnTo>
                  <a:cubicBezTo>
                    <a:pt x="1787" y="8066"/>
                    <a:pt x="1978" y="7851"/>
                    <a:pt x="2239" y="7851"/>
                  </a:cubicBezTo>
                  <a:close/>
                  <a:moveTo>
                    <a:pt x="4907" y="7232"/>
                  </a:moveTo>
                  <a:cubicBezTo>
                    <a:pt x="5169" y="7232"/>
                    <a:pt x="5359" y="7446"/>
                    <a:pt x="5359" y="7732"/>
                  </a:cubicBezTo>
                  <a:lnTo>
                    <a:pt x="5359" y="9756"/>
                  </a:lnTo>
                  <a:lnTo>
                    <a:pt x="4478" y="9756"/>
                  </a:lnTo>
                  <a:lnTo>
                    <a:pt x="4478" y="7732"/>
                  </a:lnTo>
                  <a:cubicBezTo>
                    <a:pt x="4478" y="7446"/>
                    <a:pt x="4669" y="7232"/>
                    <a:pt x="4907" y="7232"/>
                  </a:cubicBezTo>
                  <a:close/>
                  <a:moveTo>
                    <a:pt x="10265" y="7851"/>
                  </a:moveTo>
                  <a:cubicBezTo>
                    <a:pt x="10527" y="7851"/>
                    <a:pt x="10717" y="8066"/>
                    <a:pt x="10717" y="8328"/>
                  </a:cubicBezTo>
                  <a:lnTo>
                    <a:pt x="10717" y="9756"/>
                  </a:lnTo>
                  <a:lnTo>
                    <a:pt x="9836" y="9756"/>
                  </a:lnTo>
                  <a:lnTo>
                    <a:pt x="9836" y="8328"/>
                  </a:lnTo>
                  <a:cubicBezTo>
                    <a:pt x="9836" y="8066"/>
                    <a:pt x="10027" y="7851"/>
                    <a:pt x="10265" y="7851"/>
                  </a:cubicBezTo>
                  <a:close/>
                  <a:moveTo>
                    <a:pt x="6165" y="6062"/>
                  </a:moveTo>
                  <a:cubicBezTo>
                    <a:pt x="8281" y="6062"/>
                    <a:pt x="10249" y="6621"/>
                    <a:pt x="12218" y="7399"/>
                  </a:cubicBezTo>
                  <a:lnTo>
                    <a:pt x="12218" y="8780"/>
                  </a:lnTo>
                  <a:cubicBezTo>
                    <a:pt x="12218" y="9090"/>
                    <a:pt x="12027" y="9518"/>
                    <a:pt x="11813" y="9756"/>
                  </a:cubicBezTo>
                  <a:lnTo>
                    <a:pt x="11027" y="9756"/>
                  </a:lnTo>
                  <a:lnTo>
                    <a:pt x="11027" y="8375"/>
                  </a:lnTo>
                  <a:cubicBezTo>
                    <a:pt x="11027" y="7994"/>
                    <a:pt x="10789" y="7637"/>
                    <a:pt x="10432" y="7518"/>
                  </a:cubicBezTo>
                  <a:cubicBezTo>
                    <a:pt x="10330" y="7487"/>
                    <a:pt x="10230" y="7472"/>
                    <a:pt x="10133" y="7472"/>
                  </a:cubicBezTo>
                  <a:cubicBezTo>
                    <a:pt x="9640" y="7472"/>
                    <a:pt x="9241" y="7850"/>
                    <a:pt x="9241" y="8328"/>
                  </a:cubicBezTo>
                  <a:lnTo>
                    <a:pt x="9241" y="9756"/>
                  </a:lnTo>
                  <a:lnTo>
                    <a:pt x="8336" y="9756"/>
                  </a:lnTo>
                  <a:lnTo>
                    <a:pt x="8336" y="7756"/>
                  </a:lnTo>
                  <a:cubicBezTo>
                    <a:pt x="8336" y="7375"/>
                    <a:pt x="8098" y="7018"/>
                    <a:pt x="7741" y="6899"/>
                  </a:cubicBezTo>
                  <a:cubicBezTo>
                    <a:pt x="7639" y="6867"/>
                    <a:pt x="7539" y="6853"/>
                    <a:pt x="7442" y="6853"/>
                  </a:cubicBezTo>
                  <a:cubicBezTo>
                    <a:pt x="6949" y="6853"/>
                    <a:pt x="6550" y="7231"/>
                    <a:pt x="6550" y="7708"/>
                  </a:cubicBezTo>
                  <a:lnTo>
                    <a:pt x="6550" y="9756"/>
                  </a:lnTo>
                  <a:lnTo>
                    <a:pt x="5955" y="9756"/>
                  </a:lnTo>
                  <a:lnTo>
                    <a:pt x="5955" y="7756"/>
                  </a:lnTo>
                  <a:cubicBezTo>
                    <a:pt x="5955" y="7375"/>
                    <a:pt x="5716" y="7018"/>
                    <a:pt x="5359" y="6899"/>
                  </a:cubicBezTo>
                  <a:cubicBezTo>
                    <a:pt x="5258" y="6867"/>
                    <a:pt x="5157" y="6853"/>
                    <a:pt x="5060" y="6853"/>
                  </a:cubicBezTo>
                  <a:cubicBezTo>
                    <a:pt x="4568" y="6853"/>
                    <a:pt x="4168" y="7231"/>
                    <a:pt x="4168" y="7708"/>
                  </a:cubicBezTo>
                  <a:lnTo>
                    <a:pt x="4168" y="9756"/>
                  </a:lnTo>
                  <a:lnTo>
                    <a:pt x="3287" y="9756"/>
                  </a:lnTo>
                  <a:lnTo>
                    <a:pt x="3287" y="8375"/>
                  </a:lnTo>
                  <a:cubicBezTo>
                    <a:pt x="3287" y="7994"/>
                    <a:pt x="3049" y="7637"/>
                    <a:pt x="2692" y="7518"/>
                  </a:cubicBezTo>
                  <a:cubicBezTo>
                    <a:pt x="2590" y="7487"/>
                    <a:pt x="2490" y="7472"/>
                    <a:pt x="2393" y="7472"/>
                  </a:cubicBezTo>
                  <a:cubicBezTo>
                    <a:pt x="1900" y="7472"/>
                    <a:pt x="1501" y="7850"/>
                    <a:pt x="1501" y="8328"/>
                  </a:cubicBezTo>
                  <a:lnTo>
                    <a:pt x="1501" y="9756"/>
                  </a:lnTo>
                  <a:lnTo>
                    <a:pt x="692" y="9756"/>
                  </a:lnTo>
                  <a:cubicBezTo>
                    <a:pt x="477" y="9756"/>
                    <a:pt x="311" y="9566"/>
                    <a:pt x="311" y="9352"/>
                  </a:cubicBezTo>
                  <a:lnTo>
                    <a:pt x="311" y="7399"/>
                  </a:lnTo>
                  <a:cubicBezTo>
                    <a:pt x="2120" y="6684"/>
                    <a:pt x="3930" y="6113"/>
                    <a:pt x="5907" y="6065"/>
                  </a:cubicBezTo>
                  <a:cubicBezTo>
                    <a:pt x="5993" y="6063"/>
                    <a:pt x="6079" y="6062"/>
                    <a:pt x="6165" y="6062"/>
                  </a:cubicBezTo>
                  <a:close/>
                  <a:moveTo>
                    <a:pt x="2862" y="1"/>
                  </a:moveTo>
                  <a:cubicBezTo>
                    <a:pt x="2619" y="1"/>
                    <a:pt x="2377" y="36"/>
                    <a:pt x="2144" y="112"/>
                  </a:cubicBezTo>
                  <a:cubicBezTo>
                    <a:pt x="1835" y="231"/>
                    <a:pt x="382" y="778"/>
                    <a:pt x="334" y="802"/>
                  </a:cubicBezTo>
                  <a:lnTo>
                    <a:pt x="311" y="802"/>
                  </a:lnTo>
                  <a:cubicBezTo>
                    <a:pt x="120" y="874"/>
                    <a:pt x="1" y="1064"/>
                    <a:pt x="1" y="1255"/>
                  </a:cubicBezTo>
                  <a:lnTo>
                    <a:pt x="1" y="9566"/>
                  </a:lnTo>
                  <a:cubicBezTo>
                    <a:pt x="1" y="9995"/>
                    <a:pt x="358" y="10328"/>
                    <a:pt x="763" y="10328"/>
                  </a:cubicBezTo>
                  <a:lnTo>
                    <a:pt x="7121" y="10328"/>
                  </a:lnTo>
                  <a:cubicBezTo>
                    <a:pt x="7121" y="10328"/>
                    <a:pt x="7312" y="10161"/>
                    <a:pt x="7312" y="10042"/>
                  </a:cubicBezTo>
                  <a:cubicBezTo>
                    <a:pt x="7312" y="9988"/>
                    <a:pt x="7282" y="9942"/>
                    <a:pt x="7238" y="9942"/>
                  </a:cubicBezTo>
                  <a:cubicBezTo>
                    <a:pt x="7211" y="9942"/>
                    <a:pt x="7179" y="9960"/>
                    <a:pt x="7145" y="10005"/>
                  </a:cubicBezTo>
                  <a:lnTo>
                    <a:pt x="7145" y="10005"/>
                  </a:lnTo>
                  <a:lnTo>
                    <a:pt x="7145" y="7851"/>
                  </a:lnTo>
                  <a:cubicBezTo>
                    <a:pt x="7074" y="7565"/>
                    <a:pt x="7312" y="7351"/>
                    <a:pt x="7574" y="7351"/>
                  </a:cubicBezTo>
                  <a:cubicBezTo>
                    <a:pt x="7836" y="7351"/>
                    <a:pt x="8074" y="7565"/>
                    <a:pt x="8050" y="7851"/>
                  </a:cubicBezTo>
                  <a:lnTo>
                    <a:pt x="8050" y="10042"/>
                  </a:lnTo>
                  <a:lnTo>
                    <a:pt x="8003" y="10042"/>
                  </a:lnTo>
                  <a:cubicBezTo>
                    <a:pt x="8003" y="10042"/>
                    <a:pt x="7929" y="10000"/>
                    <a:pt x="7879" y="10000"/>
                  </a:cubicBezTo>
                  <a:cubicBezTo>
                    <a:pt x="7854" y="10000"/>
                    <a:pt x="7836" y="10010"/>
                    <a:pt x="7836" y="10042"/>
                  </a:cubicBezTo>
                  <a:cubicBezTo>
                    <a:pt x="7836" y="10161"/>
                    <a:pt x="7907" y="10233"/>
                    <a:pt x="8003" y="10328"/>
                  </a:cubicBezTo>
                  <a:lnTo>
                    <a:pt x="11741" y="10328"/>
                  </a:lnTo>
                  <a:cubicBezTo>
                    <a:pt x="12146" y="10233"/>
                    <a:pt x="12504" y="9899"/>
                    <a:pt x="12504" y="9471"/>
                  </a:cubicBezTo>
                  <a:lnTo>
                    <a:pt x="12504" y="6018"/>
                  </a:lnTo>
                  <a:cubicBezTo>
                    <a:pt x="12504" y="5922"/>
                    <a:pt x="12408" y="5827"/>
                    <a:pt x="12313" y="5827"/>
                  </a:cubicBezTo>
                  <a:cubicBezTo>
                    <a:pt x="12218" y="5827"/>
                    <a:pt x="12194" y="6018"/>
                    <a:pt x="12194" y="6018"/>
                  </a:cubicBezTo>
                  <a:lnTo>
                    <a:pt x="12194" y="7113"/>
                  </a:lnTo>
                  <a:lnTo>
                    <a:pt x="11003" y="6708"/>
                  </a:lnTo>
                  <a:lnTo>
                    <a:pt x="11003" y="5327"/>
                  </a:lnTo>
                  <a:cubicBezTo>
                    <a:pt x="11003" y="4994"/>
                    <a:pt x="10837" y="4660"/>
                    <a:pt x="10527" y="4517"/>
                  </a:cubicBezTo>
                  <a:cubicBezTo>
                    <a:pt x="10392" y="4457"/>
                    <a:pt x="10256" y="4430"/>
                    <a:pt x="10125" y="4430"/>
                  </a:cubicBezTo>
                  <a:cubicBezTo>
                    <a:pt x="9633" y="4430"/>
                    <a:pt x="9217" y="4819"/>
                    <a:pt x="9217" y="5327"/>
                  </a:cubicBezTo>
                  <a:lnTo>
                    <a:pt x="9217" y="6160"/>
                  </a:lnTo>
                  <a:cubicBezTo>
                    <a:pt x="8931" y="6089"/>
                    <a:pt x="8646" y="6041"/>
                    <a:pt x="8336" y="5994"/>
                  </a:cubicBezTo>
                  <a:lnTo>
                    <a:pt x="8336" y="4636"/>
                  </a:lnTo>
                  <a:cubicBezTo>
                    <a:pt x="8336" y="4303"/>
                    <a:pt x="8145" y="3970"/>
                    <a:pt x="7860" y="3827"/>
                  </a:cubicBezTo>
                  <a:cubicBezTo>
                    <a:pt x="7723" y="3768"/>
                    <a:pt x="7588" y="3742"/>
                    <a:pt x="7459" y="3742"/>
                  </a:cubicBezTo>
                  <a:cubicBezTo>
                    <a:pt x="6957" y="3742"/>
                    <a:pt x="6550" y="4144"/>
                    <a:pt x="6550" y="4636"/>
                  </a:cubicBezTo>
                  <a:lnTo>
                    <a:pt x="6550" y="5827"/>
                  </a:lnTo>
                  <a:lnTo>
                    <a:pt x="5955" y="5827"/>
                  </a:lnTo>
                  <a:lnTo>
                    <a:pt x="5955" y="4636"/>
                  </a:lnTo>
                  <a:cubicBezTo>
                    <a:pt x="5955" y="4303"/>
                    <a:pt x="5764" y="3970"/>
                    <a:pt x="5478" y="3827"/>
                  </a:cubicBezTo>
                  <a:cubicBezTo>
                    <a:pt x="5342" y="3768"/>
                    <a:pt x="5207" y="3742"/>
                    <a:pt x="5077" y="3742"/>
                  </a:cubicBezTo>
                  <a:cubicBezTo>
                    <a:pt x="4575" y="3742"/>
                    <a:pt x="4168" y="4144"/>
                    <a:pt x="4168" y="4636"/>
                  </a:cubicBezTo>
                  <a:lnTo>
                    <a:pt x="4168" y="5994"/>
                  </a:lnTo>
                  <a:cubicBezTo>
                    <a:pt x="3859" y="6041"/>
                    <a:pt x="3573" y="6089"/>
                    <a:pt x="3264" y="6160"/>
                  </a:cubicBezTo>
                  <a:lnTo>
                    <a:pt x="3264" y="5303"/>
                  </a:lnTo>
                  <a:cubicBezTo>
                    <a:pt x="3264" y="4970"/>
                    <a:pt x="3097" y="4660"/>
                    <a:pt x="2787" y="4517"/>
                  </a:cubicBezTo>
                  <a:cubicBezTo>
                    <a:pt x="2648" y="4450"/>
                    <a:pt x="2508" y="4420"/>
                    <a:pt x="2374" y="4420"/>
                  </a:cubicBezTo>
                  <a:cubicBezTo>
                    <a:pt x="1887" y="4420"/>
                    <a:pt x="1477" y="4818"/>
                    <a:pt x="1477" y="5303"/>
                  </a:cubicBezTo>
                  <a:lnTo>
                    <a:pt x="1477" y="6684"/>
                  </a:lnTo>
                  <a:lnTo>
                    <a:pt x="287" y="7113"/>
                  </a:lnTo>
                  <a:lnTo>
                    <a:pt x="287" y="4303"/>
                  </a:lnTo>
                  <a:cubicBezTo>
                    <a:pt x="2216" y="3541"/>
                    <a:pt x="4097" y="2969"/>
                    <a:pt x="6169" y="2946"/>
                  </a:cubicBezTo>
                  <a:cubicBezTo>
                    <a:pt x="8312" y="2946"/>
                    <a:pt x="10241" y="3517"/>
                    <a:pt x="12194" y="4303"/>
                  </a:cubicBezTo>
                  <a:lnTo>
                    <a:pt x="12194" y="5065"/>
                  </a:lnTo>
                  <a:cubicBezTo>
                    <a:pt x="12194" y="5065"/>
                    <a:pt x="12218" y="5255"/>
                    <a:pt x="12313" y="5255"/>
                  </a:cubicBezTo>
                  <a:cubicBezTo>
                    <a:pt x="12432" y="5255"/>
                    <a:pt x="12504" y="5184"/>
                    <a:pt x="12504" y="5089"/>
                  </a:cubicBezTo>
                  <a:lnTo>
                    <a:pt x="12504" y="4279"/>
                  </a:lnTo>
                  <a:cubicBezTo>
                    <a:pt x="12504" y="4208"/>
                    <a:pt x="12456" y="4136"/>
                    <a:pt x="12384" y="4089"/>
                  </a:cubicBezTo>
                  <a:cubicBezTo>
                    <a:pt x="10384" y="3303"/>
                    <a:pt x="8384" y="2684"/>
                    <a:pt x="6193" y="2684"/>
                  </a:cubicBezTo>
                  <a:cubicBezTo>
                    <a:pt x="5883" y="2183"/>
                    <a:pt x="5597" y="1612"/>
                    <a:pt x="5216" y="1136"/>
                  </a:cubicBezTo>
                  <a:cubicBezTo>
                    <a:pt x="4673" y="480"/>
                    <a:pt x="3760" y="1"/>
                    <a:pt x="2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33;p72">
              <a:extLst>
                <a:ext uri="{FF2B5EF4-FFF2-40B4-BE49-F238E27FC236}">
                  <a16:creationId xmlns:a16="http://schemas.microsoft.com/office/drawing/2014/main" id="{307443EE-53B4-CF1F-DE0D-79A41915C112}"/>
                </a:ext>
              </a:extLst>
            </p:cNvPr>
            <p:cNvSpPr/>
            <p:nvPr/>
          </p:nvSpPr>
          <p:spPr>
            <a:xfrm>
              <a:off x="1757055" y="3691400"/>
              <a:ext cx="177467" cy="93466"/>
            </a:xfrm>
            <a:custGeom>
              <a:avLst/>
              <a:gdLst/>
              <a:ahLst/>
              <a:cxnLst/>
              <a:rect l="l" t="t" r="r" b="b"/>
              <a:pathLst>
                <a:path w="4931" h="2597" extrusionOk="0">
                  <a:moveTo>
                    <a:pt x="2882" y="382"/>
                  </a:moveTo>
                  <a:cubicBezTo>
                    <a:pt x="3240" y="382"/>
                    <a:pt x="3549" y="572"/>
                    <a:pt x="3716" y="906"/>
                  </a:cubicBezTo>
                  <a:cubicBezTo>
                    <a:pt x="3750" y="983"/>
                    <a:pt x="3803" y="1008"/>
                    <a:pt x="3863" y="1008"/>
                  </a:cubicBezTo>
                  <a:cubicBezTo>
                    <a:pt x="3970" y="1008"/>
                    <a:pt x="4101" y="930"/>
                    <a:pt x="4192" y="930"/>
                  </a:cubicBezTo>
                  <a:cubicBezTo>
                    <a:pt x="4383" y="930"/>
                    <a:pt x="4549" y="1096"/>
                    <a:pt x="4549" y="1287"/>
                  </a:cubicBezTo>
                  <a:cubicBezTo>
                    <a:pt x="4549" y="1501"/>
                    <a:pt x="4383" y="1668"/>
                    <a:pt x="4192" y="1668"/>
                  </a:cubicBezTo>
                  <a:cubicBezTo>
                    <a:pt x="4101" y="1668"/>
                    <a:pt x="3970" y="1590"/>
                    <a:pt x="3863" y="1590"/>
                  </a:cubicBezTo>
                  <a:cubicBezTo>
                    <a:pt x="3803" y="1590"/>
                    <a:pt x="3750" y="1615"/>
                    <a:pt x="3716" y="1692"/>
                  </a:cubicBezTo>
                  <a:cubicBezTo>
                    <a:pt x="3549" y="2001"/>
                    <a:pt x="3240" y="2216"/>
                    <a:pt x="2882" y="2216"/>
                  </a:cubicBezTo>
                  <a:cubicBezTo>
                    <a:pt x="2644" y="2216"/>
                    <a:pt x="2430" y="2144"/>
                    <a:pt x="2263" y="1978"/>
                  </a:cubicBezTo>
                  <a:cubicBezTo>
                    <a:pt x="2226" y="1946"/>
                    <a:pt x="2183" y="1935"/>
                    <a:pt x="2138" y="1935"/>
                  </a:cubicBezTo>
                  <a:cubicBezTo>
                    <a:pt x="2012" y="1935"/>
                    <a:pt x="1868" y="2025"/>
                    <a:pt x="1763" y="2025"/>
                  </a:cubicBezTo>
                  <a:cubicBezTo>
                    <a:pt x="1525" y="2025"/>
                    <a:pt x="1287" y="1906"/>
                    <a:pt x="1168" y="1692"/>
                  </a:cubicBezTo>
                  <a:cubicBezTo>
                    <a:pt x="1124" y="1630"/>
                    <a:pt x="1074" y="1611"/>
                    <a:pt x="1020" y="1611"/>
                  </a:cubicBezTo>
                  <a:cubicBezTo>
                    <a:pt x="929" y="1611"/>
                    <a:pt x="829" y="1668"/>
                    <a:pt x="739" y="1668"/>
                  </a:cubicBezTo>
                  <a:cubicBezTo>
                    <a:pt x="549" y="1668"/>
                    <a:pt x="382" y="1501"/>
                    <a:pt x="382" y="1311"/>
                  </a:cubicBezTo>
                  <a:cubicBezTo>
                    <a:pt x="382" y="1096"/>
                    <a:pt x="549" y="930"/>
                    <a:pt x="739" y="930"/>
                  </a:cubicBezTo>
                  <a:cubicBezTo>
                    <a:pt x="829" y="930"/>
                    <a:pt x="929" y="987"/>
                    <a:pt x="1020" y="987"/>
                  </a:cubicBezTo>
                  <a:cubicBezTo>
                    <a:pt x="1074" y="987"/>
                    <a:pt x="1124" y="967"/>
                    <a:pt x="1168" y="906"/>
                  </a:cubicBezTo>
                  <a:cubicBezTo>
                    <a:pt x="1311" y="692"/>
                    <a:pt x="1525" y="572"/>
                    <a:pt x="1763" y="572"/>
                  </a:cubicBezTo>
                  <a:cubicBezTo>
                    <a:pt x="1870" y="572"/>
                    <a:pt x="2018" y="653"/>
                    <a:pt x="2145" y="653"/>
                  </a:cubicBezTo>
                  <a:cubicBezTo>
                    <a:pt x="2187" y="653"/>
                    <a:pt x="2227" y="644"/>
                    <a:pt x="2263" y="620"/>
                  </a:cubicBezTo>
                  <a:cubicBezTo>
                    <a:pt x="2430" y="453"/>
                    <a:pt x="2644" y="382"/>
                    <a:pt x="2882" y="382"/>
                  </a:cubicBezTo>
                  <a:close/>
                  <a:moveTo>
                    <a:pt x="2882" y="1"/>
                  </a:moveTo>
                  <a:cubicBezTo>
                    <a:pt x="2597" y="1"/>
                    <a:pt x="2335" y="96"/>
                    <a:pt x="2097" y="263"/>
                  </a:cubicBezTo>
                  <a:cubicBezTo>
                    <a:pt x="2001" y="215"/>
                    <a:pt x="1882" y="191"/>
                    <a:pt x="1763" y="191"/>
                  </a:cubicBezTo>
                  <a:cubicBezTo>
                    <a:pt x="1454" y="191"/>
                    <a:pt x="1144" y="334"/>
                    <a:pt x="953" y="572"/>
                  </a:cubicBezTo>
                  <a:cubicBezTo>
                    <a:pt x="882" y="549"/>
                    <a:pt x="811" y="549"/>
                    <a:pt x="739" y="549"/>
                  </a:cubicBezTo>
                  <a:cubicBezTo>
                    <a:pt x="334" y="549"/>
                    <a:pt x="1" y="882"/>
                    <a:pt x="1" y="1287"/>
                  </a:cubicBezTo>
                  <a:cubicBezTo>
                    <a:pt x="1" y="1716"/>
                    <a:pt x="334" y="2049"/>
                    <a:pt x="739" y="2049"/>
                  </a:cubicBezTo>
                  <a:cubicBezTo>
                    <a:pt x="811" y="2049"/>
                    <a:pt x="882" y="2025"/>
                    <a:pt x="953" y="2025"/>
                  </a:cubicBezTo>
                  <a:cubicBezTo>
                    <a:pt x="1144" y="2239"/>
                    <a:pt x="1454" y="2382"/>
                    <a:pt x="1763" y="2382"/>
                  </a:cubicBezTo>
                  <a:cubicBezTo>
                    <a:pt x="1882" y="2382"/>
                    <a:pt x="2001" y="2359"/>
                    <a:pt x="2097" y="2335"/>
                  </a:cubicBezTo>
                  <a:cubicBezTo>
                    <a:pt x="2335" y="2501"/>
                    <a:pt x="2597" y="2597"/>
                    <a:pt x="2882" y="2597"/>
                  </a:cubicBezTo>
                  <a:cubicBezTo>
                    <a:pt x="3311" y="2597"/>
                    <a:pt x="3716" y="2359"/>
                    <a:pt x="3954" y="2001"/>
                  </a:cubicBezTo>
                  <a:cubicBezTo>
                    <a:pt x="4025" y="2025"/>
                    <a:pt x="4097" y="2049"/>
                    <a:pt x="4192" y="2049"/>
                  </a:cubicBezTo>
                  <a:cubicBezTo>
                    <a:pt x="4597" y="2049"/>
                    <a:pt x="4930" y="1716"/>
                    <a:pt x="4930" y="1287"/>
                  </a:cubicBezTo>
                  <a:cubicBezTo>
                    <a:pt x="4930" y="882"/>
                    <a:pt x="4597" y="549"/>
                    <a:pt x="4192" y="549"/>
                  </a:cubicBezTo>
                  <a:cubicBezTo>
                    <a:pt x="4097" y="549"/>
                    <a:pt x="4025" y="549"/>
                    <a:pt x="3954" y="572"/>
                  </a:cubicBezTo>
                  <a:cubicBezTo>
                    <a:pt x="3716" y="215"/>
                    <a:pt x="3311" y="1"/>
                    <a:pt x="2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1" name="Графика 20" descr="Bus with solid fill">
            <a:extLst>
              <a:ext uri="{FF2B5EF4-FFF2-40B4-BE49-F238E27FC236}">
                <a16:creationId xmlns:a16="http://schemas.microsoft.com/office/drawing/2014/main" id="{A259CB87-3ED7-61B8-3E5C-C61678957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64666" y="4146603"/>
            <a:ext cx="626479" cy="626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 -0.00433 L 1.04184 -0.0086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88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366336">
            <a:off x="2360636" y="1634900"/>
            <a:ext cx="3305053" cy="2109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2" name="Google Shape;3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74180" y="3921353"/>
            <a:ext cx="3248799" cy="273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3" name="Google Shape;35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1407" y="-324623"/>
            <a:ext cx="1796675" cy="1308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4" name="Google Shape;482;p49">
            <a:extLst>
              <a:ext uri="{FF2B5EF4-FFF2-40B4-BE49-F238E27FC236}">
                <a16:creationId xmlns:a16="http://schemas.microsoft.com/office/drawing/2014/main" id="{F4CA0025-1C42-8B36-4801-D80EA1405D3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0979">
            <a:off x="-133929" y="2476087"/>
            <a:ext cx="5605133" cy="3029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1" name="Google Shape;35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984093">
            <a:off x="4403457" y="213693"/>
            <a:ext cx="4548625" cy="2562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C65BDB8-AFDC-857D-E975-DD8AF14E35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189">
            <a:off x="708052" y="3040095"/>
            <a:ext cx="3752050" cy="2112265"/>
          </a:xfrm>
          <a:prstGeom prst="rect">
            <a:avLst/>
          </a:prstGeom>
        </p:spPr>
      </p:pic>
      <p:pic>
        <p:nvPicPr>
          <p:cNvPr id="2" name="Google Shape;482;p49">
            <a:extLst>
              <a:ext uri="{FF2B5EF4-FFF2-40B4-BE49-F238E27FC236}">
                <a16:creationId xmlns:a16="http://schemas.microsoft.com/office/drawing/2014/main" id="{B0CF366E-84FD-9BFD-ACBB-C213B61AFB0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209184">
            <a:off x="-460245" y="241085"/>
            <a:ext cx="5459783" cy="29826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" name="Текстов контейнер 12">
            <a:extLst>
              <a:ext uri="{FF2B5EF4-FFF2-40B4-BE49-F238E27FC236}">
                <a16:creationId xmlns:a16="http://schemas.microsoft.com/office/drawing/2014/main" id="{FF2CD92B-2FAD-8385-88DD-A6C2BB4B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2597" y="2952530"/>
            <a:ext cx="3975849" cy="2294384"/>
          </a:xfrm>
        </p:spPr>
        <p:txBody>
          <a:bodyPr/>
          <a:lstStyle/>
          <a:p>
            <a:pPr marL="139700" indent="0">
              <a:buNone/>
            </a:pPr>
            <a:r>
              <a:rPr lang="bg-BG" dirty="0"/>
              <a:t>Д</a:t>
            </a:r>
            <a:r>
              <a:rPr lang="en-US" sz="1600" dirty="0" err="1"/>
              <a:t>ългоочаквана</a:t>
            </a:r>
            <a:r>
              <a:rPr lang="bg-BG" sz="1600" dirty="0"/>
              <a:t>та</a:t>
            </a:r>
            <a:r>
              <a:rPr lang="en-US" sz="1600" dirty="0"/>
              <a:t> </a:t>
            </a:r>
            <a:r>
              <a:rPr lang="en-US" sz="1600" dirty="0" err="1"/>
              <a:t>екскурзия</a:t>
            </a:r>
            <a:r>
              <a:rPr lang="en-US" sz="1600" dirty="0"/>
              <a:t> </a:t>
            </a:r>
            <a:r>
              <a:rPr lang="en-US" sz="1600" dirty="0" err="1"/>
              <a:t>до</a:t>
            </a:r>
            <a:r>
              <a:rPr lang="en-US" sz="1600" dirty="0"/>
              <a:t> </a:t>
            </a:r>
            <a:r>
              <a:rPr lang="en-US" sz="1600" dirty="0" err="1"/>
              <a:t>Банско</a:t>
            </a:r>
            <a:r>
              <a:rPr lang="en-US" sz="1600" dirty="0"/>
              <a:t> </a:t>
            </a:r>
            <a:r>
              <a:rPr lang="en-US" sz="1600" dirty="0" err="1"/>
              <a:t>започна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2 </a:t>
            </a:r>
            <a:r>
              <a:rPr lang="en-US" sz="1600" dirty="0" err="1"/>
              <a:t>юни</a:t>
            </a:r>
            <a:r>
              <a:rPr lang="en-US" sz="1600" dirty="0"/>
              <a:t>, </a:t>
            </a:r>
            <a:r>
              <a:rPr lang="en-US" sz="1600" dirty="0" err="1"/>
              <a:t>когато</a:t>
            </a:r>
            <a:r>
              <a:rPr lang="en-US" sz="1600" dirty="0"/>
              <a:t> </a:t>
            </a:r>
            <a:r>
              <a:rPr lang="en-US" sz="1600" dirty="0" err="1"/>
              <a:t>целият</a:t>
            </a:r>
            <a:r>
              <a:rPr lang="en-US" sz="1600" dirty="0"/>
              <a:t> </a:t>
            </a:r>
            <a:r>
              <a:rPr lang="en-US" sz="1600" dirty="0" err="1"/>
              <a:t>випуск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събра</a:t>
            </a:r>
            <a:r>
              <a:rPr lang="en-US" sz="1600" dirty="0"/>
              <a:t>, </a:t>
            </a:r>
            <a:r>
              <a:rPr lang="en-US" sz="1600" dirty="0" err="1"/>
              <a:t>готов</a:t>
            </a:r>
            <a:r>
              <a:rPr lang="en-US" sz="1600" dirty="0"/>
              <a:t> </a:t>
            </a:r>
            <a:r>
              <a:rPr lang="en-US" sz="1600" dirty="0" err="1"/>
              <a:t>за</a:t>
            </a:r>
            <a:r>
              <a:rPr lang="en-US" sz="1600" dirty="0"/>
              <a:t> </a:t>
            </a:r>
            <a:r>
              <a:rPr lang="en-US" sz="1600" dirty="0" err="1"/>
              <a:t>три</a:t>
            </a:r>
            <a:r>
              <a:rPr lang="en-US" sz="1600" dirty="0"/>
              <a:t> </a:t>
            </a:r>
            <a:r>
              <a:rPr lang="en-US" sz="1600" dirty="0" err="1"/>
              <a:t>дни</a:t>
            </a:r>
            <a:r>
              <a:rPr lang="en-US" sz="1600" dirty="0"/>
              <a:t> </a:t>
            </a:r>
            <a:r>
              <a:rPr lang="en-US" sz="1600" dirty="0" err="1"/>
              <a:t>изпълнени</a:t>
            </a:r>
            <a:r>
              <a:rPr lang="en-US" sz="1600" dirty="0"/>
              <a:t> с </a:t>
            </a:r>
            <a:r>
              <a:rPr lang="en-US" sz="1600" dirty="0" err="1"/>
              <a:t>приключения</a:t>
            </a:r>
            <a:r>
              <a:rPr lang="en-US" sz="1600" dirty="0"/>
              <a:t> и </a:t>
            </a:r>
            <a:r>
              <a:rPr lang="en-US" sz="1600" dirty="0" err="1"/>
              <a:t>незабравими</a:t>
            </a:r>
            <a:r>
              <a:rPr lang="en-US" sz="1600" dirty="0"/>
              <a:t> </a:t>
            </a:r>
            <a:r>
              <a:rPr lang="en-US" sz="1600" dirty="0" err="1"/>
              <a:t>моменти</a:t>
            </a:r>
            <a:r>
              <a:rPr lang="en-US" sz="1600" dirty="0"/>
              <a:t>. С </a:t>
            </a:r>
            <a:r>
              <a:rPr lang="en-US" sz="1600" dirty="0" err="1"/>
              <a:t>нетърпение</a:t>
            </a:r>
            <a:r>
              <a:rPr lang="en-US" sz="1600" dirty="0"/>
              <a:t> </a:t>
            </a:r>
            <a:r>
              <a:rPr lang="en-US" sz="1600" dirty="0" err="1"/>
              <a:t>се</a:t>
            </a:r>
            <a:r>
              <a:rPr lang="en-US" sz="1600" dirty="0"/>
              <a:t> </a:t>
            </a:r>
            <a:r>
              <a:rPr lang="en-US" sz="1600" dirty="0" err="1"/>
              <a:t>качихме</a:t>
            </a:r>
            <a:r>
              <a:rPr lang="en-US" sz="1600" dirty="0"/>
              <a:t> в </a:t>
            </a:r>
            <a:r>
              <a:rPr lang="en-US" sz="1600" dirty="0" err="1"/>
              <a:t>автобуса</a:t>
            </a:r>
            <a:r>
              <a:rPr lang="en-US" sz="1600" dirty="0"/>
              <a:t>, </a:t>
            </a:r>
            <a:r>
              <a:rPr lang="en-US" sz="1600" dirty="0" err="1"/>
              <a:t>който</a:t>
            </a:r>
            <a:r>
              <a:rPr lang="en-US" sz="1600" dirty="0"/>
              <a:t> </a:t>
            </a:r>
            <a:r>
              <a:rPr lang="en-US" sz="1600" dirty="0" err="1"/>
              <a:t>ни</a:t>
            </a:r>
            <a:r>
              <a:rPr lang="en-US" sz="1600" dirty="0"/>
              <a:t> </a:t>
            </a:r>
            <a:r>
              <a:rPr lang="en-US" sz="1600" dirty="0" err="1"/>
              <a:t>отведе</a:t>
            </a:r>
            <a:r>
              <a:rPr lang="en-US" sz="1600" dirty="0"/>
              <a:t> </a:t>
            </a:r>
            <a:r>
              <a:rPr lang="en-US" sz="1600" dirty="0" err="1"/>
              <a:t>към</a:t>
            </a:r>
            <a:r>
              <a:rPr lang="en-US" sz="1600" dirty="0"/>
              <a:t> </a:t>
            </a:r>
            <a:r>
              <a:rPr lang="en-US" sz="1600" dirty="0" err="1"/>
              <a:t>първата</a:t>
            </a:r>
            <a:r>
              <a:rPr lang="en-US" sz="1600" dirty="0"/>
              <a:t> </a:t>
            </a:r>
            <a:r>
              <a:rPr lang="en-US" sz="1600" dirty="0" err="1"/>
              <a:t>ни</a:t>
            </a:r>
            <a:r>
              <a:rPr lang="en-US" sz="1600" dirty="0"/>
              <a:t> </a:t>
            </a:r>
            <a:r>
              <a:rPr lang="en-US" sz="1600" dirty="0" err="1"/>
              <a:t>дестинация</a:t>
            </a:r>
            <a:r>
              <a:rPr lang="en-US" sz="1600" dirty="0"/>
              <a:t> – </a:t>
            </a:r>
            <a:r>
              <a:rPr lang="en-US" sz="1600" dirty="0" err="1"/>
              <a:t>Рупите</a:t>
            </a:r>
            <a:r>
              <a:rPr lang="en-US" sz="1600" dirty="0"/>
              <a:t>.</a:t>
            </a:r>
            <a:endParaRPr lang="bg-BG" sz="1600" dirty="0"/>
          </a:p>
          <a:p>
            <a:endParaRPr lang="bg-BG" dirty="0"/>
          </a:p>
        </p:txBody>
      </p:sp>
      <p:sp>
        <p:nvSpPr>
          <p:cNvPr id="348" name="Google Shape;348;p43"/>
          <p:cNvSpPr txBox="1">
            <a:spLocks noGrp="1"/>
          </p:cNvSpPr>
          <p:nvPr>
            <p:ph type="title"/>
          </p:nvPr>
        </p:nvSpPr>
        <p:spPr>
          <a:xfrm>
            <a:off x="-54476" y="-146462"/>
            <a:ext cx="1701847" cy="6574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latin typeface="Gabriola" panose="04040605051002020D02" pitchFamily="82" charset="0"/>
              </a:rPr>
              <a:t>Тръгване</a:t>
            </a:r>
            <a:endParaRPr dirty="0">
              <a:latin typeface="Gabriola" panose="04040605051002020D02" pitchFamily="82" charset="0"/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92F576A2-8956-B500-27D6-D23ECAC60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694">
            <a:off x="470194" y="774901"/>
            <a:ext cx="3698241" cy="2081973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DC5F8A6-8E51-BB34-0FBE-CD86B3801E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792">
            <a:off x="4923922" y="533190"/>
            <a:ext cx="3601887" cy="2027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366336">
            <a:off x="1588939" y="762672"/>
            <a:ext cx="3305053" cy="2109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2" name="Google Shape;3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74180" y="3921353"/>
            <a:ext cx="3248799" cy="273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53" name="Google Shape;35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1407" y="-324623"/>
            <a:ext cx="1796675" cy="1308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11" name="Групиране 10">
            <a:extLst>
              <a:ext uri="{FF2B5EF4-FFF2-40B4-BE49-F238E27FC236}">
                <a16:creationId xmlns:a16="http://schemas.microsoft.com/office/drawing/2014/main" id="{B7318B70-12C5-F482-B13F-FBDD55AADAC9}"/>
              </a:ext>
            </a:extLst>
          </p:cNvPr>
          <p:cNvGrpSpPr/>
          <p:nvPr/>
        </p:nvGrpSpPr>
        <p:grpSpPr>
          <a:xfrm rot="21007339">
            <a:off x="-353087" y="257568"/>
            <a:ext cx="5794434" cy="3264320"/>
            <a:chOff x="3157392" y="-291993"/>
            <a:chExt cx="5572433" cy="3139255"/>
          </a:xfrm>
        </p:grpSpPr>
        <p:pic>
          <p:nvPicPr>
            <p:cNvPr id="351" name="Google Shape;351;p4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20984093">
              <a:off x="3157392" y="-291993"/>
              <a:ext cx="5572433" cy="313925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28" name="Picture 4" descr="Може да бъде изображение с 6 души, тълпа и дърво">
              <a:extLst>
                <a:ext uri="{FF2B5EF4-FFF2-40B4-BE49-F238E27FC236}">
                  <a16:creationId xmlns:a16="http://schemas.microsoft.com/office/drawing/2014/main" id="{033E1B4E-D038-B8B2-87F1-69B1FE612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0652">
              <a:off x="3770751" y="187680"/>
              <a:ext cx="4147690" cy="233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Текстов контейнер 12">
            <a:extLst>
              <a:ext uri="{FF2B5EF4-FFF2-40B4-BE49-F238E27FC236}">
                <a16:creationId xmlns:a16="http://schemas.microsoft.com/office/drawing/2014/main" id="{FF2CD92B-2FAD-8385-88DD-A6C2BB4B5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9207" y="3523833"/>
            <a:ext cx="5468419" cy="1637519"/>
          </a:xfrm>
        </p:spPr>
        <p:txBody>
          <a:bodyPr/>
          <a:lstStyle/>
          <a:p>
            <a:pPr marL="139700" indent="0">
              <a:buNone/>
            </a:pPr>
            <a:r>
              <a:rPr lang="ru-RU" sz="1600" dirty="0"/>
              <a:t>В </a:t>
            </a:r>
            <a:r>
              <a:rPr lang="ru-RU" sz="1600" dirty="0" err="1"/>
              <a:t>Рупите</a:t>
            </a:r>
            <a:r>
              <a:rPr lang="ru-RU" sz="1600" dirty="0"/>
              <a:t>, </a:t>
            </a:r>
            <a:r>
              <a:rPr lang="ru-RU" sz="1600" dirty="0" err="1"/>
              <a:t>магическото</a:t>
            </a:r>
            <a:r>
              <a:rPr lang="ru-RU" sz="1600" dirty="0"/>
              <a:t> </a:t>
            </a:r>
            <a:r>
              <a:rPr lang="ru-RU" sz="1600" dirty="0" err="1"/>
              <a:t>място</a:t>
            </a:r>
            <a:r>
              <a:rPr lang="ru-RU" sz="1600" dirty="0"/>
              <a:t>, </a:t>
            </a:r>
            <a:r>
              <a:rPr lang="ru-RU" sz="1600" dirty="0" err="1"/>
              <a:t>където</a:t>
            </a:r>
            <a:r>
              <a:rPr lang="ru-RU" sz="1600" dirty="0"/>
              <a:t> баба Ванга е </a:t>
            </a:r>
            <a:r>
              <a:rPr lang="ru-RU" sz="1600" dirty="0" err="1"/>
              <a:t>живяла</a:t>
            </a:r>
            <a:r>
              <a:rPr lang="ru-RU" sz="1600" dirty="0"/>
              <a:t> и </a:t>
            </a:r>
            <a:r>
              <a:rPr lang="ru-RU" sz="1600" dirty="0" err="1"/>
              <a:t>пророкувала</a:t>
            </a:r>
            <a:r>
              <a:rPr lang="ru-RU" sz="1600" dirty="0"/>
              <a:t>, се </a:t>
            </a:r>
            <a:r>
              <a:rPr lang="ru-RU" sz="1600" dirty="0" err="1"/>
              <a:t>потопихме</a:t>
            </a:r>
            <a:r>
              <a:rPr lang="ru-RU" sz="1600" dirty="0"/>
              <a:t> в </a:t>
            </a:r>
            <a:r>
              <a:rPr lang="ru-RU" sz="1600" dirty="0" err="1"/>
              <a:t>атмосферата</a:t>
            </a:r>
            <a:r>
              <a:rPr lang="ru-RU" sz="1600" dirty="0"/>
              <a:t> на </a:t>
            </a:r>
            <a:r>
              <a:rPr lang="ru-RU" sz="1600" dirty="0" err="1"/>
              <a:t>духовността</a:t>
            </a:r>
            <a:r>
              <a:rPr lang="ru-RU" sz="1600" dirty="0"/>
              <a:t> и </a:t>
            </a:r>
            <a:r>
              <a:rPr lang="ru-RU" sz="1600" dirty="0" err="1"/>
              <a:t>природната</a:t>
            </a:r>
            <a:r>
              <a:rPr lang="ru-RU" sz="1600" dirty="0"/>
              <a:t> красота. </a:t>
            </a:r>
            <a:r>
              <a:rPr lang="ru-RU" sz="1600" dirty="0" err="1"/>
              <a:t>Разгледахме</a:t>
            </a:r>
            <a:r>
              <a:rPr lang="ru-RU" sz="1600" dirty="0"/>
              <a:t> </a:t>
            </a:r>
            <a:r>
              <a:rPr lang="ru-RU" sz="1600" dirty="0" err="1"/>
              <a:t>църквата</a:t>
            </a:r>
            <a:r>
              <a:rPr lang="ru-RU" sz="1600" dirty="0"/>
              <a:t> „Св. Петка </a:t>
            </a:r>
            <a:r>
              <a:rPr lang="ru-RU" sz="1600" dirty="0" err="1"/>
              <a:t>Българска</a:t>
            </a:r>
            <a:r>
              <a:rPr lang="ru-RU" sz="1600" dirty="0"/>
              <a:t>“ и се </a:t>
            </a:r>
            <a:r>
              <a:rPr lang="ru-RU" sz="1600" dirty="0" err="1"/>
              <a:t>насладихме</a:t>
            </a:r>
            <a:r>
              <a:rPr lang="ru-RU" sz="1600" dirty="0"/>
              <a:t> на </a:t>
            </a:r>
            <a:r>
              <a:rPr lang="ru-RU" sz="1600" dirty="0" err="1"/>
              <a:t>спокойствието</a:t>
            </a:r>
            <a:r>
              <a:rPr lang="ru-RU" sz="1600" dirty="0"/>
              <a:t> и </a:t>
            </a:r>
            <a:r>
              <a:rPr lang="ru-RU" sz="1600" dirty="0" err="1"/>
              <a:t>тишината</a:t>
            </a:r>
            <a:r>
              <a:rPr lang="ru-RU" sz="1600" dirty="0"/>
              <a:t>, </a:t>
            </a:r>
            <a:r>
              <a:rPr lang="ru-RU" sz="1600" dirty="0" err="1"/>
              <a:t>които</a:t>
            </a:r>
            <a:r>
              <a:rPr lang="ru-RU" sz="1600" dirty="0"/>
              <a:t> </a:t>
            </a:r>
            <a:r>
              <a:rPr lang="ru-RU" sz="1600" dirty="0" err="1"/>
              <a:t>царяха</a:t>
            </a:r>
            <a:r>
              <a:rPr lang="ru-RU" sz="1600" dirty="0"/>
              <a:t> там. След </a:t>
            </a:r>
            <a:r>
              <a:rPr lang="ru-RU" sz="1600" dirty="0" err="1"/>
              <a:t>това</a:t>
            </a:r>
            <a:r>
              <a:rPr lang="ru-RU" sz="1600" dirty="0"/>
              <a:t> </a:t>
            </a:r>
            <a:r>
              <a:rPr lang="ru-RU" sz="1600" dirty="0" err="1"/>
              <a:t>продължихме</a:t>
            </a:r>
            <a:r>
              <a:rPr lang="ru-RU" sz="1600" dirty="0"/>
              <a:t> </a:t>
            </a:r>
            <a:r>
              <a:rPr lang="ru-RU" sz="1600" dirty="0" err="1"/>
              <a:t>към</a:t>
            </a:r>
            <a:r>
              <a:rPr lang="ru-RU" sz="1600" dirty="0"/>
              <a:t> </a:t>
            </a:r>
            <a:r>
              <a:rPr lang="ru-RU" sz="1600" dirty="0" err="1"/>
              <a:t>следващата</a:t>
            </a:r>
            <a:r>
              <a:rPr lang="ru-RU" sz="1600" dirty="0"/>
              <a:t> ни </a:t>
            </a:r>
            <a:r>
              <a:rPr lang="ru-RU" sz="1600" dirty="0" err="1"/>
              <a:t>спирка</a:t>
            </a:r>
            <a:r>
              <a:rPr lang="ru-RU" sz="1600" dirty="0"/>
              <a:t> – </a:t>
            </a:r>
            <a:r>
              <a:rPr lang="ru-RU" sz="1600" dirty="0" err="1"/>
              <a:t>Сандански</a:t>
            </a:r>
            <a:r>
              <a:rPr lang="ru-RU" sz="1600" dirty="0"/>
              <a:t>.</a:t>
            </a:r>
            <a:endParaRPr lang="bg-BG" sz="1600" dirty="0"/>
          </a:p>
          <a:p>
            <a:endParaRPr lang="bg-BG" dirty="0"/>
          </a:p>
        </p:txBody>
      </p:sp>
      <p:sp>
        <p:nvSpPr>
          <p:cNvPr id="348" name="Google Shape;348;p43"/>
          <p:cNvSpPr txBox="1">
            <a:spLocks noGrp="1"/>
          </p:cNvSpPr>
          <p:nvPr>
            <p:ph type="title"/>
          </p:nvPr>
        </p:nvSpPr>
        <p:spPr>
          <a:xfrm>
            <a:off x="-32704" y="-58030"/>
            <a:ext cx="1658304" cy="7111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latin typeface="Gabriola" panose="04040605051002020D02" pitchFamily="82" charset="0"/>
              </a:rPr>
              <a:t> Рупите </a:t>
            </a:r>
            <a:endParaRPr dirty="0">
              <a:latin typeface="Gabriola" panose="04040605051002020D02" pitchFamily="82" charset="0"/>
            </a:endParaRPr>
          </a:p>
        </p:txBody>
      </p:sp>
      <p:grpSp>
        <p:nvGrpSpPr>
          <p:cNvPr id="4" name="Групиране 3">
            <a:extLst>
              <a:ext uri="{FF2B5EF4-FFF2-40B4-BE49-F238E27FC236}">
                <a16:creationId xmlns:a16="http://schemas.microsoft.com/office/drawing/2014/main" id="{59AFC266-FE07-325A-5B44-8A15B3C83ACF}"/>
              </a:ext>
            </a:extLst>
          </p:cNvPr>
          <p:cNvGrpSpPr/>
          <p:nvPr/>
        </p:nvGrpSpPr>
        <p:grpSpPr>
          <a:xfrm rot="437269">
            <a:off x="4087051" y="-102777"/>
            <a:ext cx="5459783" cy="2982698"/>
            <a:chOff x="-445730" y="212254"/>
            <a:chExt cx="5459783" cy="2982698"/>
          </a:xfrm>
        </p:grpSpPr>
        <p:pic>
          <p:nvPicPr>
            <p:cNvPr id="2" name="Google Shape;482;p49">
              <a:extLst>
                <a:ext uri="{FF2B5EF4-FFF2-40B4-BE49-F238E27FC236}">
                  <a16:creationId xmlns:a16="http://schemas.microsoft.com/office/drawing/2014/main" id="{B0CF366E-84FD-9BFD-ACBB-C213B61AFB0A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1209184">
              <a:off x="-445730" y="212254"/>
              <a:ext cx="5459783" cy="298269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" name="Картина 2">
              <a:extLst>
                <a:ext uri="{FF2B5EF4-FFF2-40B4-BE49-F238E27FC236}">
                  <a16:creationId xmlns:a16="http://schemas.microsoft.com/office/drawing/2014/main" id="{8ADAF451-77C7-B85A-3B9C-3D2FD10AF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180037">
              <a:off x="363906" y="762833"/>
              <a:ext cx="3708327" cy="208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9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2EAF6C3-BDC7-FD8E-0833-BE69D3256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235" y="211947"/>
            <a:ext cx="3755300" cy="535539"/>
          </a:xfrm>
        </p:spPr>
        <p:txBody>
          <a:bodyPr/>
          <a:lstStyle/>
          <a:p>
            <a:r>
              <a:rPr lang="bg-BG" sz="2800" dirty="0"/>
              <a:t>Сандански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87476731-C96A-C249-2CEF-87292E8EB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49803"/>
            <a:ext cx="4626251" cy="2225995"/>
          </a:xfrm>
        </p:spPr>
        <p:txBody>
          <a:bodyPr/>
          <a:lstStyle/>
          <a:p>
            <a:r>
              <a:rPr lang="ru-RU" sz="1600" dirty="0"/>
              <a:t>В </a:t>
            </a:r>
            <a:r>
              <a:rPr lang="ru-RU" sz="1600" dirty="0" err="1"/>
              <a:t>Сандански</a:t>
            </a:r>
            <a:r>
              <a:rPr lang="ru-RU" sz="1600" dirty="0"/>
              <a:t> </a:t>
            </a:r>
            <a:r>
              <a:rPr lang="ru-RU" sz="1600" dirty="0" err="1"/>
              <a:t>имахме</a:t>
            </a:r>
            <a:r>
              <a:rPr lang="ru-RU" sz="1600" dirty="0"/>
              <a:t> </a:t>
            </a:r>
            <a:r>
              <a:rPr lang="ru-RU" sz="1600" dirty="0" err="1"/>
              <a:t>възможността</a:t>
            </a:r>
            <a:r>
              <a:rPr lang="ru-RU" sz="1600" dirty="0"/>
              <a:t> да се </a:t>
            </a:r>
            <a:r>
              <a:rPr lang="ru-RU" sz="1600" dirty="0" err="1"/>
              <a:t>разходим</a:t>
            </a:r>
            <a:r>
              <a:rPr lang="ru-RU" sz="1600" dirty="0"/>
              <a:t> из </a:t>
            </a:r>
            <a:r>
              <a:rPr lang="ru-RU" sz="1600" dirty="0" err="1"/>
              <a:t>красивите</a:t>
            </a:r>
            <a:r>
              <a:rPr lang="ru-RU" sz="1600" dirty="0"/>
              <a:t> </a:t>
            </a:r>
            <a:r>
              <a:rPr lang="ru-RU" sz="1600" dirty="0" err="1"/>
              <a:t>паркове</a:t>
            </a:r>
            <a:r>
              <a:rPr lang="ru-RU" sz="1600" dirty="0"/>
              <a:t> и </a:t>
            </a:r>
            <a:r>
              <a:rPr lang="ru-RU" sz="1600" dirty="0" err="1"/>
              <a:t>градини</a:t>
            </a:r>
            <a:r>
              <a:rPr lang="ru-RU" sz="1600" dirty="0"/>
              <a:t>, </a:t>
            </a:r>
            <a:r>
              <a:rPr lang="ru-RU" sz="1600" dirty="0" err="1"/>
              <a:t>както</a:t>
            </a:r>
            <a:r>
              <a:rPr lang="ru-RU" sz="1600" dirty="0"/>
              <a:t> и да се насладим на </a:t>
            </a:r>
            <a:r>
              <a:rPr lang="ru-RU" sz="1600" dirty="0" err="1"/>
              <a:t>местните</a:t>
            </a:r>
            <a:r>
              <a:rPr lang="ru-RU" sz="1600" dirty="0"/>
              <a:t> </a:t>
            </a:r>
            <a:r>
              <a:rPr lang="ru-RU" sz="1600" dirty="0" err="1"/>
              <a:t>забележителности</a:t>
            </a:r>
            <a:r>
              <a:rPr lang="ru-RU" sz="1600" dirty="0"/>
              <a:t>. </a:t>
            </a:r>
            <a:r>
              <a:rPr lang="ru-RU" sz="1600" dirty="0" err="1"/>
              <a:t>Градът</a:t>
            </a:r>
            <a:r>
              <a:rPr lang="ru-RU" sz="1600" dirty="0"/>
              <a:t> ни </a:t>
            </a:r>
            <a:r>
              <a:rPr lang="ru-RU" sz="1600" dirty="0" err="1"/>
              <a:t>приветства</a:t>
            </a:r>
            <a:r>
              <a:rPr lang="ru-RU" sz="1600" dirty="0"/>
              <a:t> </a:t>
            </a:r>
            <a:r>
              <a:rPr lang="ru-RU" sz="1600" dirty="0" err="1"/>
              <a:t>със</a:t>
            </a:r>
            <a:r>
              <a:rPr lang="ru-RU" sz="1600" dirty="0"/>
              <a:t> </a:t>
            </a:r>
            <a:r>
              <a:rPr lang="ru-RU" sz="1600" dirty="0" err="1"/>
              <a:t>своето</a:t>
            </a:r>
            <a:r>
              <a:rPr lang="ru-RU" sz="1600" dirty="0"/>
              <a:t> спокойствие и </a:t>
            </a:r>
            <a:r>
              <a:rPr lang="ru-RU" sz="1600" dirty="0" err="1"/>
              <a:t>зеленина</a:t>
            </a:r>
            <a:r>
              <a:rPr lang="ru-RU" sz="1600" dirty="0"/>
              <a:t>, </a:t>
            </a:r>
            <a:r>
              <a:rPr lang="ru-RU" sz="1600" dirty="0" err="1"/>
              <a:t>които</a:t>
            </a:r>
            <a:r>
              <a:rPr lang="ru-RU" sz="1600" dirty="0"/>
              <a:t> ни </a:t>
            </a:r>
            <a:r>
              <a:rPr lang="ru-RU" sz="1600" dirty="0" err="1"/>
              <a:t>заредиха</a:t>
            </a:r>
            <a:r>
              <a:rPr lang="ru-RU" sz="1600" dirty="0"/>
              <a:t> с </a:t>
            </a:r>
            <a:r>
              <a:rPr lang="ru-RU" sz="1600" dirty="0" err="1"/>
              <a:t>положителна</a:t>
            </a:r>
            <a:r>
              <a:rPr lang="ru-RU" sz="1600" dirty="0"/>
              <a:t> </a:t>
            </a:r>
            <a:r>
              <a:rPr lang="ru-RU" sz="1600" dirty="0" err="1"/>
              <a:t>енергия</a:t>
            </a:r>
            <a:r>
              <a:rPr lang="ru-RU" sz="1600" dirty="0"/>
              <a:t> за </a:t>
            </a:r>
            <a:r>
              <a:rPr lang="ru-RU" sz="1600" dirty="0" err="1"/>
              <a:t>останалата</a:t>
            </a:r>
            <a:r>
              <a:rPr lang="ru-RU" sz="1600" dirty="0"/>
              <a:t> част от </a:t>
            </a:r>
            <a:r>
              <a:rPr lang="ru-RU" sz="1600" dirty="0" err="1"/>
              <a:t>пътуването</a:t>
            </a:r>
            <a:r>
              <a:rPr lang="ru-RU" sz="1600" dirty="0"/>
              <a:t>.</a:t>
            </a:r>
            <a:endParaRPr lang="bg-BG" sz="1600" dirty="0"/>
          </a:p>
          <a:p>
            <a:endParaRPr lang="bg-BG" dirty="0"/>
          </a:p>
        </p:txBody>
      </p:sp>
      <p:pic>
        <p:nvPicPr>
          <p:cNvPr id="5" name="Google Shape;351;p43">
            <a:extLst>
              <a:ext uri="{FF2B5EF4-FFF2-40B4-BE49-F238E27FC236}">
                <a16:creationId xmlns:a16="http://schemas.microsoft.com/office/drawing/2014/main" id="{7CA4C832-2C44-7535-CF03-B05CCF630EE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984093">
            <a:off x="4693742" y="59238"/>
            <a:ext cx="4548625" cy="2562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D094C7F-194D-E65F-A051-9C201E03C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6923">
            <a:off x="5229796" y="360479"/>
            <a:ext cx="3396524" cy="1912117"/>
          </a:xfrm>
          <a:prstGeom prst="rect">
            <a:avLst/>
          </a:prstGeom>
        </p:spPr>
      </p:pic>
      <p:pic>
        <p:nvPicPr>
          <p:cNvPr id="6" name="Google Shape;351;p43">
            <a:extLst>
              <a:ext uri="{FF2B5EF4-FFF2-40B4-BE49-F238E27FC236}">
                <a16:creationId xmlns:a16="http://schemas.microsoft.com/office/drawing/2014/main" id="{B19B223B-F5FC-2169-B71A-1916533F51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2892">
            <a:off x="3743056" y="2441328"/>
            <a:ext cx="4548625" cy="2562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7" name="Google Shape;351;p43">
            <a:extLst>
              <a:ext uri="{FF2B5EF4-FFF2-40B4-BE49-F238E27FC236}">
                <a16:creationId xmlns:a16="http://schemas.microsoft.com/office/drawing/2014/main" id="{34FA854D-1EB3-3573-FB49-5F99489C80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9161">
            <a:off x="-138324" y="2700610"/>
            <a:ext cx="4548625" cy="2562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610F23E0-42C2-4F42-982E-C6831701C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1315">
            <a:off x="251547" y="2962571"/>
            <a:ext cx="3622676" cy="2039433"/>
          </a:xfrm>
          <a:prstGeom prst="rect">
            <a:avLst/>
          </a:prstGeom>
        </p:spPr>
      </p:pic>
      <p:pic>
        <p:nvPicPr>
          <p:cNvPr id="1026" name="Picture 2" descr="Може да бъде изображение с 8 души">
            <a:extLst>
              <a:ext uri="{FF2B5EF4-FFF2-40B4-BE49-F238E27FC236}">
                <a16:creationId xmlns:a16="http://schemas.microsoft.com/office/drawing/2014/main" id="{90573A41-3D70-4C8B-F893-9FFD0D0B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737">
            <a:off x="4285651" y="2779583"/>
            <a:ext cx="3352853" cy="188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иране 10">
            <a:extLst>
              <a:ext uri="{FF2B5EF4-FFF2-40B4-BE49-F238E27FC236}">
                <a16:creationId xmlns:a16="http://schemas.microsoft.com/office/drawing/2014/main" id="{D8FA1266-ACF4-3F70-E440-57FEF0ACB003}"/>
              </a:ext>
            </a:extLst>
          </p:cNvPr>
          <p:cNvGrpSpPr/>
          <p:nvPr/>
        </p:nvGrpSpPr>
        <p:grpSpPr>
          <a:xfrm>
            <a:off x="-1056116" y="-199377"/>
            <a:ext cx="5266306" cy="2823632"/>
            <a:chOff x="-728892" y="-179772"/>
            <a:chExt cx="5266306" cy="2823632"/>
          </a:xfrm>
        </p:grpSpPr>
        <p:pic>
          <p:nvPicPr>
            <p:cNvPr id="4" name="Google Shape;613;p54">
              <a:extLst>
                <a:ext uri="{FF2B5EF4-FFF2-40B4-BE49-F238E27FC236}">
                  <a16:creationId xmlns:a16="http://schemas.microsoft.com/office/drawing/2014/main" id="{B4497647-0E11-C528-5579-4EE438ECAC4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17233">
              <a:off x="-728892" y="-179772"/>
              <a:ext cx="5266306" cy="282363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" name="Картина 2">
              <a:extLst>
                <a:ext uri="{FF2B5EF4-FFF2-40B4-BE49-F238E27FC236}">
                  <a16:creationId xmlns:a16="http://schemas.microsoft.com/office/drawing/2014/main" id="{E61C8D47-5947-20CB-FA47-1136095F1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50181">
              <a:off x="135104" y="245961"/>
              <a:ext cx="3614166" cy="2034641"/>
            </a:xfrm>
            <a:prstGeom prst="rect">
              <a:avLst/>
            </a:prstGeom>
          </p:spPr>
        </p:pic>
      </p:grpSp>
      <p:sp>
        <p:nvSpPr>
          <p:cNvPr id="610" name="Google Shape;610;p54"/>
          <p:cNvSpPr txBox="1">
            <a:spLocks noGrp="1"/>
          </p:cNvSpPr>
          <p:nvPr>
            <p:ph type="title"/>
          </p:nvPr>
        </p:nvSpPr>
        <p:spPr>
          <a:xfrm>
            <a:off x="6776720" y="90401"/>
            <a:ext cx="2798506" cy="6304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bg1">
                    <a:lumMod val="25000"/>
                  </a:schemeClr>
                </a:solidFill>
                <a:latin typeface="Gabriola" panose="04040605051002020D02" pitchFamily="82" charset="0"/>
              </a:rPr>
              <a:t> Банско</a:t>
            </a:r>
            <a:endParaRPr dirty="0">
              <a:solidFill>
                <a:schemeClr val="bg1">
                  <a:lumMod val="2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11" name="Google Shape;611;p54"/>
          <p:cNvSpPr txBox="1">
            <a:spLocks noGrp="1"/>
          </p:cNvSpPr>
          <p:nvPr>
            <p:ph type="subTitle" idx="1"/>
          </p:nvPr>
        </p:nvSpPr>
        <p:spPr>
          <a:xfrm>
            <a:off x="3955927" y="680779"/>
            <a:ext cx="5255529" cy="2033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Късния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следобед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пристигнахме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Банско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настанихме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уютния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хотел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беше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вълнуваща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благодарение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г-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Йончева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която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помислила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скучно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имахме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поканен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диджей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който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успя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забавлява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Музиката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танците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доброто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настроение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обединиха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създадоха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незабравими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спомени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bg-BG" sz="1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abriola" panose="04040605051002020D02" pitchFamily="82" charset="0"/>
            </a:endParaRPr>
          </a:p>
        </p:txBody>
      </p:sp>
      <p:pic>
        <p:nvPicPr>
          <p:cNvPr id="612" name="Google Shape;612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42772" y="2197645"/>
            <a:ext cx="1703075" cy="2237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5" name="Google Shape;61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1736">
            <a:off x="-463672" y="3634786"/>
            <a:ext cx="1661343" cy="17139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3" name="Google Shape;61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977315">
            <a:off x="6172680" y="1858331"/>
            <a:ext cx="2986415" cy="35117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10" name="Групиране 9">
            <a:extLst>
              <a:ext uri="{FF2B5EF4-FFF2-40B4-BE49-F238E27FC236}">
                <a16:creationId xmlns:a16="http://schemas.microsoft.com/office/drawing/2014/main" id="{34685933-2544-4525-3FF8-826CB14A4918}"/>
              </a:ext>
            </a:extLst>
          </p:cNvPr>
          <p:cNvGrpSpPr/>
          <p:nvPr/>
        </p:nvGrpSpPr>
        <p:grpSpPr>
          <a:xfrm>
            <a:off x="1242268" y="2449486"/>
            <a:ext cx="5622901" cy="2845791"/>
            <a:chOff x="-94234" y="2311617"/>
            <a:chExt cx="5622901" cy="2845791"/>
          </a:xfrm>
        </p:grpSpPr>
        <p:pic>
          <p:nvPicPr>
            <p:cNvPr id="6" name="Google Shape;613;p54">
              <a:extLst>
                <a:ext uri="{FF2B5EF4-FFF2-40B4-BE49-F238E27FC236}">
                  <a16:creationId xmlns:a16="http://schemas.microsoft.com/office/drawing/2014/main" id="{FC3BC2A2-843E-FFD8-7AEC-73304711226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1143162">
              <a:off x="-94234" y="2311617"/>
              <a:ext cx="5622901" cy="284579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" name="Картина 1">
              <a:extLst>
                <a:ext uri="{FF2B5EF4-FFF2-40B4-BE49-F238E27FC236}">
                  <a16:creationId xmlns:a16="http://schemas.microsoft.com/office/drawing/2014/main" id="{48C67A09-70A6-95DE-D072-33D64613C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34528">
              <a:off x="840580" y="2730038"/>
              <a:ext cx="3753273" cy="2112954"/>
            </a:xfrm>
            <a:prstGeom prst="rect">
              <a:avLst/>
            </a:prstGeom>
          </p:spPr>
        </p:pic>
      </p:grp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5138901-ADA0-96AE-409F-1F8A70F0D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339"/>
          <a:stretch/>
        </p:blipFill>
        <p:spPr>
          <a:xfrm rot="21022467">
            <a:off x="6674115" y="2229576"/>
            <a:ext cx="1983543" cy="2797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"/>
          <p:cNvSpPr txBox="1">
            <a:spLocks noGrp="1"/>
          </p:cNvSpPr>
          <p:nvPr>
            <p:ph type="title"/>
          </p:nvPr>
        </p:nvSpPr>
        <p:spPr>
          <a:xfrm>
            <a:off x="6776720" y="90401"/>
            <a:ext cx="2798506" cy="6304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bg1">
                    <a:lumMod val="25000"/>
                  </a:schemeClr>
                </a:solidFill>
                <a:latin typeface="Gabriola" panose="04040605051002020D02" pitchFamily="82" charset="0"/>
              </a:rPr>
              <a:t> Банско</a:t>
            </a:r>
            <a:endParaRPr dirty="0">
              <a:solidFill>
                <a:schemeClr val="bg1">
                  <a:lumMod val="2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11" name="Google Shape;611;p54"/>
          <p:cNvSpPr txBox="1">
            <a:spLocks noGrp="1"/>
          </p:cNvSpPr>
          <p:nvPr>
            <p:ph type="subTitle" idx="1"/>
          </p:nvPr>
        </p:nvSpPr>
        <p:spPr>
          <a:xfrm>
            <a:off x="4066663" y="864656"/>
            <a:ext cx="5152288" cy="1703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dirty="0" err="1"/>
              <a:t>Вторият</a:t>
            </a:r>
            <a:r>
              <a:rPr lang="ru-RU" dirty="0"/>
              <a:t> ден </a:t>
            </a:r>
            <a:r>
              <a:rPr lang="ru-RU" dirty="0" err="1"/>
              <a:t>започна</a:t>
            </a:r>
            <a:r>
              <a:rPr lang="ru-RU" dirty="0"/>
              <a:t> с </a:t>
            </a:r>
            <a:r>
              <a:rPr lang="ru-RU" dirty="0" err="1"/>
              <a:t>разходка</a:t>
            </a:r>
            <a:r>
              <a:rPr lang="ru-RU" dirty="0"/>
              <a:t> из </a:t>
            </a:r>
            <a:r>
              <a:rPr lang="ru-RU" dirty="0" err="1"/>
              <a:t>красивите</a:t>
            </a:r>
            <a:r>
              <a:rPr lang="ru-RU" dirty="0"/>
              <a:t> улички на </a:t>
            </a:r>
            <a:r>
              <a:rPr lang="ru-RU" dirty="0" err="1"/>
              <a:t>Банско</a:t>
            </a:r>
            <a:r>
              <a:rPr lang="ru-RU" dirty="0"/>
              <a:t>. </a:t>
            </a:r>
            <a:r>
              <a:rPr lang="ru-RU" dirty="0" err="1"/>
              <a:t>Посетихме</a:t>
            </a:r>
            <a:r>
              <a:rPr lang="ru-RU" dirty="0"/>
              <a:t> </a:t>
            </a:r>
            <a:r>
              <a:rPr lang="ru-RU" dirty="0" err="1"/>
              <a:t>музеите</a:t>
            </a:r>
            <a:r>
              <a:rPr lang="ru-RU" dirty="0"/>
              <a:t> на Неофит </a:t>
            </a:r>
            <a:r>
              <a:rPr lang="ru-RU" dirty="0" err="1"/>
              <a:t>Рилски</a:t>
            </a:r>
            <a:r>
              <a:rPr lang="ru-RU" dirty="0"/>
              <a:t> и Никола </a:t>
            </a:r>
            <a:r>
              <a:rPr lang="ru-RU" dirty="0" err="1"/>
              <a:t>Вапцаров</a:t>
            </a:r>
            <a:r>
              <a:rPr lang="ru-RU" dirty="0"/>
              <a:t>, </a:t>
            </a:r>
            <a:r>
              <a:rPr lang="ru-RU" dirty="0" err="1"/>
              <a:t>където</a:t>
            </a:r>
            <a:r>
              <a:rPr lang="ru-RU" dirty="0"/>
              <a:t> </a:t>
            </a:r>
            <a:r>
              <a:rPr lang="ru-RU" dirty="0" err="1"/>
              <a:t>научихме</a:t>
            </a:r>
            <a:r>
              <a:rPr lang="ru-RU" dirty="0"/>
              <a:t> много за </a:t>
            </a:r>
            <a:r>
              <a:rPr lang="ru-RU" dirty="0" err="1"/>
              <a:t>историята</a:t>
            </a:r>
            <a:r>
              <a:rPr lang="ru-RU" dirty="0"/>
              <a:t> и </a:t>
            </a:r>
            <a:r>
              <a:rPr lang="ru-RU" dirty="0" err="1"/>
              <a:t>културата</a:t>
            </a:r>
            <a:r>
              <a:rPr lang="ru-RU" dirty="0"/>
              <a:t> на региона. </a:t>
            </a:r>
            <a:r>
              <a:rPr lang="ru-RU" dirty="0" err="1"/>
              <a:t>Банско</a:t>
            </a:r>
            <a:r>
              <a:rPr lang="ru-RU" dirty="0"/>
              <a:t> ни </a:t>
            </a:r>
            <a:r>
              <a:rPr lang="ru-RU" dirty="0" err="1"/>
              <a:t>очарова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своята</a:t>
            </a:r>
            <a:r>
              <a:rPr lang="ru-RU" dirty="0"/>
              <a:t> </a:t>
            </a:r>
            <a:r>
              <a:rPr lang="ru-RU" dirty="0" err="1"/>
              <a:t>автентична</a:t>
            </a:r>
            <a:r>
              <a:rPr lang="ru-RU" dirty="0"/>
              <a:t> атмосфера и </a:t>
            </a:r>
            <a:r>
              <a:rPr lang="ru-RU" dirty="0" err="1"/>
              <a:t>гостоприемни</a:t>
            </a:r>
            <a:r>
              <a:rPr lang="ru-RU" dirty="0"/>
              <a:t> хора.</a:t>
            </a:r>
            <a:endParaRPr lang="bg-B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abriola" panose="04040605051002020D02" pitchFamily="82" charset="0"/>
            </a:endParaRPr>
          </a:p>
        </p:txBody>
      </p:sp>
      <p:pic>
        <p:nvPicPr>
          <p:cNvPr id="612" name="Google Shape;6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611525" y="-3977"/>
            <a:ext cx="1703075" cy="2237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5" name="Google Shape;61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736">
            <a:off x="-463672" y="3634786"/>
            <a:ext cx="1661343" cy="17139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4D6A6F89-0B69-1357-4FDB-CDA88683CD3C}"/>
              </a:ext>
            </a:extLst>
          </p:cNvPr>
          <p:cNvGrpSpPr/>
          <p:nvPr/>
        </p:nvGrpSpPr>
        <p:grpSpPr>
          <a:xfrm>
            <a:off x="-970924" y="-50341"/>
            <a:ext cx="5424282" cy="2834833"/>
            <a:chOff x="-539347" y="392964"/>
            <a:chExt cx="5424282" cy="2834833"/>
          </a:xfrm>
        </p:grpSpPr>
        <p:pic>
          <p:nvPicPr>
            <p:cNvPr id="613" name="Google Shape;613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977315">
              <a:off x="-539347" y="392964"/>
              <a:ext cx="5424282" cy="283483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074" name="Picture 2" descr="Може да бъде изображение с 17 души">
              <a:extLst>
                <a:ext uri="{FF2B5EF4-FFF2-40B4-BE49-F238E27FC236}">
                  <a16:creationId xmlns:a16="http://schemas.microsoft.com/office/drawing/2014/main" id="{222515F9-404B-CD35-A500-BC7CCF90E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51036">
              <a:off x="262396" y="769492"/>
              <a:ext cx="3820797" cy="2149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965DB70B-73F7-333C-2E8D-231649B19236}"/>
              </a:ext>
            </a:extLst>
          </p:cNvPr>
          <p:cNvGrpSpPr/>
          <p:nvPr/>
        </p:nvGrpSpPr>
        <p:grpSpPr>
          <a:xfrm rot="517233">
            <a:off x="-117620" y="2334856"/>
            <a:ext cx="5266306" cy="2823632"/>
            <a:chOff x="1264138" y="2839949"/>
            <a:chExt cx="4687577" cy="2513335"/>
          </a:xfrm>
        </p:grpSpPr>
        <p:pic>
          <p:nvPicPr>
            <p:cNvPr id="4" name="Google Shape;613;p54">
              <a:extLst>
                <a:ext uri="{FF2B5EF4-FFF2-40B4-BE49-F238E27FC236}">
                  <a16:creationId xmlns:a16="http://schemas.microsoft.com/office/drawing/2014/main" id="{B4497647-0E11-C528-5579-4EE438ECAC4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64138" y="2839949"/>
              <a:ext cx="4687577" cy="25133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076" name="Picture 4" descr="Може да бъде изображение с 12 души и покрит мост">
              <a:extLst>
                <a:ext uri="{FF2B5EF4-FFF2-40B4-BE49-F238E27FC236}">
                  <a16:creationId xmlns:a16="http://schemas.microsoft.com/office/drawing/2014/main" id="{C12DC93E-B891-8029-1080-36F552BC7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4588" y="3204178"/>
              <a:ext cx="3298227" cy="1874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93F9E241-7F90-7233-3A74-FA5317A3B038}"/>
              </a:ext>
            </a:extLst>
          </p:cNvPr>
          <p:cNvGrpSpPr/>
          <p:nvPr/>
        </p:nvGrpSpPr>
        <p:grpSpPr>
          <a:xfrm rot="21143162">
            <a:off x="4053718" y="2229462"/>
            <a:ext cx="5622901" cy="2845791"/>
            <a:chOff x="4470030" y="2260941"/>
            <a:chExt cx="5151305" cy="2607113"/>
          </a:xfrm>
        </p:grpSpPr>
        <p:pic>
          <p:nvPicPr>
            <p:cNvPr id="6" name="Google Shape;613;p54">
              <a:extLst>
                <a:ext uri="{FF2B5EF4-FFF2-40B4-BE49-F238E27FC236}">
                  <a16:creationId xmlns:a16="http://schemas.microsoft.com/office/drawing/2014/main" id="{FC3BC2A2-843E-FFD8-7AEC-73304711226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70030" y="2260941"/>
              <a:ext cx="5151305" cy="260711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078" name="Picture 6" descr="Може да бъде изображение с 11 души">
              <a:extLst>
                <a:ext uri="{FF2B5EF4-FFF2-40B4-BE49-F238E27FC236}">
                  <a16:creationId xmlns:a16="http://schemas.microsoft.com/office/drawing/2014/main" id="{1F18B70A-E597-FDD4-8468-19BE4873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395" y="2627127"/>
              <a:ext cx="3539797" cy="199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85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4"/>
          <p:cNvSpPr txBox="1">
            <a:spLocks noGrp="1"/>
          </p:cNvSpPr>
          <p:nvPr>
            <p:ph type="title"/>
          </p:nvPr>
        </p:nvSpPr>
        <p:spPr>
          <a:xfrm>
            <a:off x="6776720" y="90401"/>
            <a:ext cx="2798506" cy="6304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>
                <a:solidFill>
                  <a:schemeClr val="bg1">
                    <a:lumMod val="25000"/>
                  </a:schemeClr>
                </a:solidFill>
                <a:latin typeface="Gabriola" panose="04040605051002020D02" pitchFamily="82" charset="0"/>
              </a:rPr>
              <a:t> Банско</a:t>
            </a:r>
            <a:endParaRPr dirty="0">
              <a:solidFill>
                <a:schemeClr val="bg1">
                  <a:lumMod val="2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11" name="Google Shape;611;p54"/>
          <p:cNvSpPr txBox="1">
            <a:spLocks noGrp="1"/>
          </p:cNvSpPr>
          <p:nvPr>
            <p:ph type="subTitle" idx="1"/>
          </p:nvPr>
        </p:nvSpPr>
        <p:spPr>
          <a:xfrm>
            <a:off x="4240811" y="864656"/>
            <a:ext cx="4863163" cy="1703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1400" dirty="0" err="1"/>
              <a:t>Втората</a:t>
            </a:r>
            <a:r>
              <a:rPr lang="ru-RU" sz="1400" dirty="0"/>
              <a:t> вечер </a:t>
            </a:r>
            <a:r>
              <a:rPr lang="ru-RU" sz="1400" dirty="0" err="1"/>
              <a:t>забавленията</a:t>
            </a:r>
            <a:r>
              <a:rPr lang="ru-RU" sz="1400" dirty="0"/>
              <a:t> </a:t>
            </a:r>
            <a:r>
              <a:rPr lang="ru-RU" sz="1400" dirty="0" err="1"/>
              <a:t>бяха</a:t>
            </a:r>
            <a:r>
              <a:rPr lang="ru-RU" sz="1400" dirty="0"/>
              <a:t> в </a:t>
            </a:r>
            <a:r>
              <a:rPr lang="ru-RU" sz="1400" dirty="0" err="1"/>
              <a:t>лобито</a:t>
            </a:r>
            <a:r>
              <a:rPr lang="ru-RU" sz="1400" dirty="0"/>
              <a:t> на хотела. </a:t>
            </a:r>
            <a:r>
              <a:rPr lang="ru-RU" sz="1400" dirty="0" err="1"/>
              <a:t>Учителите</a:t>
            </a:r>
            <a:r>
              <a:rPr lang="ru-RU" sz="1400" dirty="0"/>
              <a:t> </a:t>
            </a:r>
            <a:r>
              <a:rPr lang="ru-RU" sz="1400" dirty="0" err="1"/>
              <a:t>бяха</a:t>
            </a:r>
            <a:r>
              <a:rPr lang="ru-RU" sz="1400" dirty="0"/>
              <a:t> </a:t>
            </a:r>
            <a:r>
              <a:rPr lang="ru-RU" sz="1400" dirty="0" err="1"/>
              <a:t>организирали</a:t>
            </a:r>
            <a:r>
              <a:rPr lang="ru-RU" sz="1400" dirty="0"/>
              <a:t> игра с </a:t>
            </a:r>
            <a:r>
              <a:rPr lang="ru-RU" sz="1400" dirty="0" err="1"/>
              <a:t>танци</a:t>
            </a:r>
            <a:r>
              <a:rPr lang="ru-RU" sz="1400" dirty="0"/>
              <a:t>. </a:t>
            </a:r>
            <a:r>
              <a:rPr lang="ru-RU" sz="1400" dirty="0" err="1"/>
              <a:t>Условията</a:t>
            </a:r>
            <a:r>
              <a:rPr lang="ru-RU" sz="1400" dirty="0"/>
              <a:t> </a:t>
            </a:r>
            <a:r>
              <a:rPr lang="ru-RU" sz="1400" dirty="0" err="1"/>
              <a:t>бяха</a:t>
            </a:r>
            <a:r>
              <a:rPr lang="ru-RU" sz="1400" dirty="0"/>
              <a:t> да </a:t>
            </a:r>
            <a:r>
              <a:rPr lang="ru-RU" sz="1400" dirty="0" err="1"/>
              <a:t>танцуваме</a:t>
            </a:r>
            <a:r>
              <a:rPr lang="ru-RU" sz="1400" dirty="0"/>
              <a:t> по двойки или отбор, </a:t>
            </a:r>
            <a:r>
              <a:rPr lang="ru-RU" sz="1400" dirty="0" err="1"/>
              <a:t>съответно</a:t>
            </a:r>
            <a:r>
              <a:rPr lang="ru-RU" sz="1400" dirty="0"/>
              <a:t>, </a:t>
            </a:r>
            <a:r>
              <a:rPr lang="ru-RU" sz="1400" dirty="0" err="1"/>
              <a:t>който</a:t>
            </a:r>
            <a:r>
              <a:rPr lang="ru-RU" sz="1400" dirty="0"/>
              <a:t> отбор се </a:t>
            </a:r>
            <a:r>
              <a:rPr lang="ru-RU" sz="1400" dirty="0" err="1"/>
              <a:t>справи</a:t>
            </a:r>
            <a:r>
              <a:rPr lang="ru-RU" sz="1400" dirty="0"/>
              <a:t> най-добре </a:t>
            </a:r>
            <a:r>
              <a:rPr lang="ru-RU" sz="1400" dirty="0" err="1"/>
              <a:t>получава</a:t>
            </a:r>
            <a:r>
              <a:rPr lang="ru-RU" sz="1400" dirty="0"/>
              <a:t> награда. А след </a:t>
            </a:r>
            <a:r>
              <a:rPr lang="ru-RU" sz="1400" dirty="0" err="1"/>
              <a:t>награждението</a:t>
            </a:r>
            <a:r>
              <a:rPr lang="ru-RU" sz="1400" dirty="0"/>
              <a:t> на </a:t>
            </a:r>
            <a:r>
              <a:rPr lang="ru-RU" sz="1400" dirty="0" err="1"/>
              <a:t>победителите</a:t>
            </a:r>
            <a:r>
              <a:rPr lang="ru-RU" sz="1400" dirty="0"/>
              <a:t> </a:t>
            </a:r>
            <a:r>
              <a:rPr lang="en-US" sz="1400" dirty="0" err="1"/>
              <a:t>всички</a:t>
            </a:r>
            <a:r>
              <a:rPr lang="en-US" sz="1400" dirty="0"/>
              <a:t> </a:t>
            </a:r>
            <a:r>
              <a:rPr lang="en-US" sz="1400" dirty="0" err="1"/>
              <a:t>отново</a:t>
            </a:r>
            <a:r>
              <a:rPr lang="en-US" sz="1400" dirty="0"/>
              <a:t> </a:t>
            </a:r>
            <a:r>
              <a:rPr lang="en-US" sz="1400" dirty="0" err="1"/>
              <a:t>се</a:t>
            </a:r>
            <a:r>
              <a:rPr lang="en-US" sz="1400" dirty="0"/>
              <a:t> </a:t>
            </a:r>
            <a:r>
              <a:rPr lang="en-US" sz="1400" dirty="0" err="1"/>
              <a:t>забавлявахме</a:t>
            </a:r>
            <a:r>
              <a:rPr lang="en-US" sz="1400" dirty="0"/>
              <a:t> </a:t>
            </a:r>
            <a:r>
              <a:rPr lang="en-US" sz="1400" dirty="0" err="1"/>
              <a:t>по</a:t>
            </a:r>
            <a:r>
              <a:rPr lang="en-US" sz="1400" dirty="0"/>
              <a:t> </a:t>
            </a:r>
            <a:r>
              <a:rPr lang="en-US" sz="1400" dirty="0" err="1"/>
              <a:t>стаите</a:t>
            </a:r>
            <a:r>
              <a:rPr lang="en-US" sz="1400" dirty="0"/>
              <a:t>. </a:t>
            </a:r>
            <a:endParaRPr lang="bg-BG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Gabriola" panose="04040605051002020D02" pitchFamily="82" charset="0"/>
            </a:endParaRPr>
          </a:p>
        </p:txBody>
      </p:sp>
      <p:pic>
        <p:nvPicPr>
          <p:cNvPr id="612" name="Google Shape;61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611525" y="-3977"/>
            <a:ext cx="1703075" cy="22372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5" name="Google Shape;61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736">
            <a:off x="-463672" y="3634786"/>
            <a:ext cx="1661343" cy="17139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613" name="Google Shape;61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77315">
            <a:off x="-852282" y="-56050"/>
            <a:ext cx="5424282" cy="28348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050" name="Picture 2" descr="Може да бъде изображение с 11 души и усмихнати хора">
            <a:extLst>
              <a:ext uri="{FF2B5EF4-FFF2-40B4-BE49-F238E27FC236}">
                <a16:creationId xmlns:a16="http://schemas.microsoft.com/office/drawing/2014/main" id="{5B7636A1-190C-CC86-2FB3-257E02568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230">
            <a:off x="50515" y="371324"/>
            <a:ext cx="3644775" cy="2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13;p54">
            <a:extLst>
              <a:ext uri="{FF2B5EF4-FFF2-40B4-BE49-F238E27FC236}">
                <a16:creationId xmlns:a16="http://schemas.microsoft.com/office/drawing/2014/main" id="{B4497647-0E11-C528-5579-4EE438ECAC4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7233">
            <a:off x="-117620" y="2334856"/>
            <a:ext cx="5266306" cy="282363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5021B54-BEDF-C5E2-B7CD-5F98241135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936">
            <a:off x="620721" y="2705888"/>
            <a:ext cx="3789623" cy="2131663"/>
          </a:xfrm>
          <a:prstGeom prst="rect">
            <a:avLst/>
          </a:prstGeom>
        </p:spPr>
      </p:pic>
      <p:pic>
        <p:nvPicPr>
          <p:cNvPr id="6" name="Google Shape;613;p54">
            <a:extLst>
              <a:ext uri="{FF2B5EF4-FFF2-40B4-BE49-F238E27FC236}">
                <a16:creationId xmlns:a16="http://schemas.microsoft.com/office/drawing/2014/main" id="{FC3BC2A2-843E-FFD8-7AEC-73304711226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143162">
            <a:off x="4230406" y="2099770"/>
            <a:ext cx="5622901" cy="284579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11B65146-94CA-271A-6F6C-9D7378DDBD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010">
            <a:off x="5171953" y="2470845"/>
            <a:ext cx="3739806" cy="21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9"/>
          <p:cNvSpPr txBox="1">
            <a:spLocks noGrp="1"/>
          </p:cNvSpPr>
          <p:nvPr>
            <p:ph type="title"/>
          </p:nvPr>
        </p:nvSpPr>
        <p:spPr>
          <a:xfrm>
            <a:off x="5177084" y="163534"/>
            <a:ext cx="3989439" cy="622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400" dirty="0">
                <a:latin typeface="Gabriola" panose="04040605051002020D02" pitchFamily="82" charset="0"/>
              </a:rPr>
              <a:t>Рилски манастир</a:t>
            </a:r>
            <a:endParaRPr sz="3400" dirty="0">
              <a:latin typeface="Gabriola" panose="04040605051002020D02" pitchFamily="82" charset="0"/>
            </a:endParaRPr>
          </a:p>
        </p:txBody>
      </p:sp>
      <p:pic>
        <p:nvPicPr>
          <p:cNvPr id="481" name="Google Shape;48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63712" y="681883"/>
            <a:ext cx="2699957" cy="227017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2" name="Google Shape;48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731162">
            <a:off x="-513906" y="-122529"/>
            <a:ext cx="4983954" cy="28949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4" name="Google Shape;48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6751" y="3455980"/>
            <a:ext cx="1884781" cy="20958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85" name="Google Shape;485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844" y="3864358"/>
            <a:ext cx="1230985" cy="12791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5" name="Google Shape;482;p49">
            <a:extLst>
              <a:ext uri="{FF2B5EF4-FFF2-40B4-BE49-F238E27FC236}">
                <a16:creationId xmlns:a16="http://schemas.microsoft.com/office/drawing/2014/main" id="{66F698B1-0907-F4FB-78EE-92BA0D28C57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415211">
            <a:off x="1231646" y="907741"/>
            <a:ext cx="3334266" cy="52762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098" name="Picture 2" descr="Може да бъде изображение с 1 човек, храм и Замъкът &quot;Бран&quot;">
            <a:extLst>
              <a:ext uri="{FF2B5EF4-FFF2-40B4-BE49-F238E27FC236}">
                <a16:creationId xmlns:a16="http://schemas.microsoft.com/office/drawing/2014/main" id="{057EF677-8CED-3409-54C6-F51FC60D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416">
            <a:off x="193055" y="412252"/>
            <a:ext cx="3530070" cy="198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Може да бъде изображение с храм и Замъкът &quot;Бран&quot;">
            <a:extLst>
              <a:ext uri="{FF2B5EF4-FFF2-40B4-BE49-F238E27FC236}">
                <a16:creationId xmlns:a16="http://schemas.microsoft.com/office/drawing/2014/main" id="{C6BC2093-C7FB-4CEF-FE58-6E7B29E22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6394">
            <a:off x="1166408" y="2440239"/>
            <a:ext cx="3807553" cy="21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11;p54">
            <a:extLst>
              <a:ext uri="{FF2B5EF4-FFF2-40B4-BE49-F238E27FC236}">
                <a16:creationId xmlns:a16="http://schemas.microsoft.com/office/drawing/2014/main" id="{6B137D56-6FE0-5C7D-E200-642F19A22839}"/>
              </a:ext>
            </a:extLst>
          </p:cNvPr>
          <p:cNvSpPr txBox="1">
            <a:spLocks/>
          </p:cNvSpPr>
          <p:nvPr/>
        </p:nvSpPr>
        <p:spPr>
          <a:xfrm>
            <a:off x="4066663" y="497474"/>
            <a:ext cx="5420114" cy="17030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2400" dirty="0">
              <a:latin typeface="Gabriola" panose="04040605051002020D02" pitchFamily="82" charset="0"/>
            </a:endParaRPr>
          </a:p>
        </p:txBody>
      </p:sp>
      <p:sp>
        <p:nvSpPr>
          <p:cNvPr id="3" name="Google Shape;611;p54">
            <a:extLst>
              <a:ext uri="{FF2B5EF4-FFF2-40B4-BE49-F238E27FC236}">
                <a16:creationId xmlns:a16="http://schemas.microsoft.com/office/drawing/2014/main" id="{127BB419-5F3A-5B98-1894-2B3A3C829D57}"/>
              </a:ext>
            </a:extLst>
          </p:cNvPr>
          <p:cNvSpPr txBox="1">
            <a:spLocks/>
          </p:cNvSpPr>
          <p:nvPr/>
        </p:nvSpPr>
        <p:spPr>
          <a:xfrm>
            <a:off x="4968149" y="892677"/>
            <a:ext cx="4226352" cy="1845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457200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отправихме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Рилския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манастир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едно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най-величествените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свещени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България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Величествената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спокойствието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манастира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впечатлиха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накараха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замислим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духовността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вярата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това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качихме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автобуса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отправихме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обратно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Плевен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bg-B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eam Paper Scrapbook - South Korea Travel Planning by Slidesgo">
  <a:themeElements>
    <a:clrScheme name="Simple Light">
      <a:dk1>
        <a:srgbClr val="3B342A"/>
      </a:dk1>
      <a:lt1>
        <a:srgbClr val="E7E3D9"/>
      </a:lt1>
      <a:dk2>
        <a:srgbClr val="B4B17E"/>
      </a:dk2>
      <a:lt2>
        <a:srgbClr val="3D8994"/>
      </a:lt2>
      <a:accent1>
        <a:srgbClr val="FFFFFF"/>
      </a:accent1>
      <a:accent2>
        <a:srgbClr val="7EC5C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B34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408</Words>
  <Application>Microsoft Office PowerPoint</Application>
  <PresentationFormat>On-screen Show (16:9)</PresentationFormat>
  <Paragraphs>23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Bebas Neue</vt:lpstr>
      <vt:lpstr>Handlee</vt:lpstr>
      <vt:lpstr>Arial</vt:lpstr>
      <vt:lpstr>Times New Roman</vt:lpstr>
      <vt:lpstr>Gabriola</vt:lpstr>
      <vt:lpstr>Satisfy</vt:lpstr>
      <vt:lpstr>Cream Paper Scrapbook - South Korea Travel Planning by Slidesgo</vt:lpstr>
      <vt:lpstr>Екскурзия 9 клас </vt:lpstr>
      <vt:lpstr>Последователност на спирките </vt:lpstr>
      <vt:lpstr>Тръгване</vt:lpstr>
      <vt:lpstr> Рупите </vt:lpstr>
      <vt:lpstr>Сандански</vt:lpstr>
      <vt:lpstr> Банско</vt:lpstr>
      <vt:lpstr> Банско</vt:lpstr>
      <vt:lpstr> Банско</vt:lpstr>
      <vt:lpstr>Рилски манастир</vt:lpstr>
      <vt:lpstr>Екскурзията ни до Банско беше не само забавно и образователно приключение, но и време, което ни сближи още повече като випуск, за което сме много благодарни!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Екскурзия до североизточна България</dc:title>
  <dc:creator>User</dc:creator>
  <cp:lastModifiedBy>Diana</cp:lastModifiedBy>
  <cp:revision>5</cp:revision>
  <dcterms:modified xsi:type="dcterms:W3CDTF">2024-06-11T16:06:29Z</dcterms:modified>
</cp:coreProperties>
</file>